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64" r:id="rId1"/>
    <p:sldMasterId id="2147483665" r:id="rId2"/>
  </p:sldMasterIdLst>
  <p:notesMasterIdLst>
    <p:notesMasterId r:id="rId36"/>
  </p:notesMasterIdLst>
  <p:sldIdLst>
    <p:sldId id="256" r:id="rId3"/>
    <p:sldId id="257" r:id="rId4"/>
    <p:sldId id="258" r:id="rId5"/>
    <p:sldId id="291" r:id="rId6"/>
    <p:sldId id="259" r:id="rId7"/>
    <p:sldId id="268" r:id="rId8"/>
    <p:sldId id="269" r:id="rId9"/>
    <p:sldId id="270" r:id="rId10"/>
    <p:sldId id="300" r:id="rId11"/>
    <p:sldId id="271" r:id="rId12"/>
    <p:sldId id="272" r:id="rId13"/>
    <p:sldId id="293" r:id="rId14"/>
    <p:sldId id="297" r:id="rId15"/>
    <p:sldId id="292" r:id="rId16"/>
    <p:sldId id="294" r:id="rId17"/>
    <p:sldId id="295" r:id="rId18"/>
    <p:sldId id="296" r:id="rId19"/>
    <p:sldId id="298" r:id="rId20"/>
    <p:sldId id="299" r:id="rId21"/>
    <p:sldId id="301" r:id="rId22"/>
    <p:sldId id="285" r:id="rId23"/>
    <p:sldId id="302" r:id="rId24"/>
    <p:sldId id="303" r:id="rId25"/>
    <p:sldId id="304" r:id="rId26"/>
    <p:sldId id="305" r:id="rId27"/>
    <p:sldId id="306" r:id="rId28"/>
    <p:sldId id="308" r:id="rId29"/>
    <p:sldId id="307" r:id="rId30"/>
    <p:sldId id="309" r:id="rId31"/>
    <p:sldId id="310" r:id="rId32"/>
    <p:sldId id="311" r:id="rId33"/>
    <p:sldId id="313" r:id="rId34"/>
    <p:sldId id="290" r:id="rId35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ambria Math" panose="02040503050406030204" pitchFamily="18" charset="0"/>
      <p:regular r:id="rId47"/>
    </p:embeddedFont>
    <p:embeddedFont>
      <p:font typeface="Life Savers" panose="020B0604020202020204" charset="0"/>
      <p:regular r:id="rId48"/>
      <p:bold r:id="rId49"/>
    </p:embeddedFont>
    <p:embeddedFont>
      <p:font typeface="Lucida Calligraphy" panose="03010101010101010101" pitchFamily="66" charset="0"/>
      <p:regular r:id="rId50"/>
    </p:embeddedFont>
    <p:embeddedFont>
      <p:font typeface="Monotype Corsiva" panose="03010101010201010101" pitchFamily="66" charset="0"/>
      <p:italic r:id="rId51"/>
    </p:embeddedFont>
    <p:embeddedFont>
      <p:font typeface="Mukta" panose="020B0604020202020204" charset="0"/>
      <p:regular r:id="rId52"/>
      <p:bold r:id="rId53"/>
    </p:embeddedFont>
    <p:embeddedFont>
      <p:font typeface="Mukta Light" panose="020B0604020202020204" charset="0"/>
      <p:regular r:id="rId54"/>
      <p:bold r:id="rId55"/>
    </p:embeddedFont>
    <p:embeddedFont>
      <p:font typeface="Proxima Nova" panose="020B0604020202020204" charset="0"/>
      <p:regular r:id="rId56"/>
      <p:bold r:id="rId57"/>
      <p:italic r:id="rId58"/>
      <p:boldItalic r:id="rId59"/>
    </p:embeddedFont>
    <p:embeddedFont>
      <p:font typeface="Proxima Nova Semibold" panose="020B0604020202020204" charset="0"/>
      <p:regular r:id="rId60"/>
      <p:bold r:id="rId61"/>
      <p:boldItalic r:id="rId62"/>
    </p:embeddedFont>
    <p:embeddedFont>
      <p:font typeface="Seaford Display" panose="00000500000000000000" pitchFamily="2" charset="0"/>
      <p:regular r:id="rId63"/>
      <p:italic r:id="rId64"/>
    </p:embeddedFont>
    <p:embeddedFont>
      <p:font typeface="Segoe Print" panose="02000600000000000000" pitchFamily="2" charset="0"/>
      <p:regular r:id="rId65"/>
      <p:bold r:id="rId66"/>
    </p:embeddedFont>
    <p:embeddedFont>
      <p:font typeface="Times" panose="02020603050405020304" pitchFamily="18" charset="0"/>
      <p:regular r:id="rId67"/>
      <p:bold r:id="rId68"/>
      <p:italic r:id="rId69"/>
      <p:boldItalic r:id="rId70"/>
    </p:embeddedFont>
    <p:embeddedFont>
      <p:font typeface="Univers Condensed Light" panose="020B0306020202040204" pitchFamily="34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7A1F-35FB-4212-8434-79123DBD3DB2}" v="1772" dt="2023-12-12T18:02:45.033"/>
  </p1510:revLst>
</p1510:revInfo>
</file>

<file path=ppt/tableStyles.xml><?xml version="1.0" encoding="utf-8"?>
<a:tblStyleLst xmlns:a="http://schemas.openxmlformats.org/drawingml/2006/main" def="{1CE91503-64D8-429E-BDFF-62E3F8D94A6C}">
  <a:tblStyle styleId="{1CE91503-64D8-429E-BDFF-62E3F8D94A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53" y="10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font" Target="fonts/font3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font" Target="fonts/font33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font" Target="fonts/font3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3.fntdata"/><Relationship Id="rId34" Type="http://schemas.openxmlformats.org/officeDocument/2006/relationships/slide" Target="slides/slide32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font" Target="fonts/font3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Фарангиз Гафурова" userId="9cf5621cdc10ec8c" providerId="LiveId" clId="{0D327A1F-35FB-4212-8434-79123DBD3DB2}"/>
    <pc:docChg chg="undo custSel addSld delSld modSld">
      <pc:chgData name="Фарангиз Гафурова" userId="9cf5621cdc10ec8c" providerId="LiveId" clId="{0D327A1F-35FB-4212-8434-79123DBD3DB2}" dt="2023-12-12T18:02:45.032" v="3232" actId="1076"/>
      <pc:docMkLst>
        <pc:docMk/>
      </pc:docMkLst>
      <pc:sldChg chg="addSp delSp modSp">
        <pc:chgData name="Фарангиз Гафурова" userId="9cf5621cdc10ec8c" providerId="LiveId" clId="{0D327A1F-35FB-4212-8434-79123DBD3DB2}" dt="2023-12-11T14:41:35.476" v="2658" actId="1076"/>
        <pc:sldMkLst>
          <pc:docMk/>
          <pc:sldMk cId="0" sldId="258"/>
        </pc:sldMkLst>
        <pc:picChg chg="add del mod">
          <ac:chgData name="Фарангиз Гафурова" userId="9cf5621cdc10ec8c" providerId="LiveId" clId="{0D327A1F-35FB-4212-8434-79123DBD3DB2}" dt="2023-12-11T14:41:14.443" v="2650" actId="21"/>
          <ac:picMkLst>
            <pc:docMk/>
            <pc:sldMk cId="0" sldId="258"/>
            <ac:picMk id="2050" creationId="{8E4714EA-BB8F-AAEE-70C2-3A7DB2836E84}"/>
          </ac:picMkLst>
        </pc:picChg>
        <pc:picChg chg="add del mod">
          <ac:chgData name="Фарангиз Гафурова" userId="9cf5621cdc10ec8c" providerId="LiveId" clId="{0D327A1F-35FB-4212-8434-79123DBD3DB2}" dt="2023-12-11T14:41:32.515" v="2657" actId="21"/>
          <ac:picMkLst>
            <pc:docMk/>
            <pc:sldMk cId="0" sldId="258"/>
            <ac:picMk id="2052" creationId="{C1327C71-C622-02F0-1ED1-C3FCF6CCB6FE}"/>
          </ac:picMkLst>
        </pc:picChg>
        <pc:picChg chg="add mod">
          <ac:chgData name="Фарангиз Гафурова" userId="9cf5621cdc10ec8c" providerId="LiveId" clId="{0D327A1F-35FB-4212-8434-79123DBD3DB2}" dt="2023-12-11T14:41:35.476" v="2658" actId="1076"/>
          <ac:picMkLst>
            <pc:docMk/>
            <pc:sldMk cId="0" sldId="258"/>
            <ac:picMk id="2054" creationId="{69B261B3-CC1D-F7D7-9E40-2592D2185EEE}"/>
          </ac:picMkLst>
        </pc:picChg>
      </pc:sldChg>
      <pc:sldChg chg="addSp delSp modSp">
        <pc:chgData name="Фарангиз Гафурова" userId="9cf5621cdc10ec8c" providerId="LiveId" clId="{0D327A1F-35FB-4212-8434-79123DBD3DB2}" dt="2023-12-11T14:43:20.739" v="2676" actId="21"/>
        <pc:sldMkLst>
          <pc:docMk/>
          <pc:sldMk cId="0" sldId="259"/>
        </pc:sldMkLst>
        <pc:picChg chg="add del mod">
          <ac:chgData name="Фарангиз Гафурова" userId="9cf5621cdc10ec8c" providerId="LiveId" clId="{0D327A1F-35FB-4212-8434-79123DBD3DB2}" dt="2023-12-11T14:43:02.484" v="2669" actId="21"/>
          <ac:picMkLst>
            <pc:docMk/>
            <pc:sldMk cId="0" sldId="259"/>
            <ac:picMk id="3074" creationId="{E0965B01-8921-CD25-069A-293647956D89}"/>
          </ac:picMkLst>
        </pc:picChg>
        <pc:picChg chg="add del mod">
          <ac:chgData name="Фарангиз Гафурова" userId="9cf5621cdc10ec8c" providerId="LiveId" clId="{0D327A1F-35FB-4212-8434-79123DBD3DB2}" dt="2023-12-11T14:43:02.484" v="2669" actId="21"/>
          <ac:picMkLst>
            <pc:docMk/>
            <pc:sldMk cId="0" sldId="259"/>
            <ac:picMk id="3076" creationId="{93EDE4EC-CDA3-716B-D9DF-88CB4C0DC3AF}"/>
          </ac:picMkLst>
        </pc:picChg>
        <pc:picChg chg="add del mod">
          <ac:chgData name="Фарангиз Гафурова" userId="9cf5621cdc10ec8c" providerId="LiveId" clId="{0D327A1F-35FB-4212-8434-79123DBD3DB2}" dt="2023-12-11T14:43:20.739" v="2676" actId="21"/>
          <ac:picMkLst>
            <pc:docMk/>
            <pc:sldMk cId="0" sldId="259"/>
            <ac:picMk id="3078" creationId="{BF8E6DA0-8D3B-878D-CA43-A73E60AE7A9F}"/>
          </ac:picMkLst>
        </pc:picChg>
      </pc:sldChg>
      <pc:sldChg chg="addSp delSp modSp">
        <pc:chgData name="Фарангиз Гафурова" userId="9cf5621cdc10ec8c" providerId="LiveId" clId="{0D327A1F-35FB-4212-8434-79123DBD3DB2}" dt="2023-12-11T14:48:19.548" v="2751" actId="688"/>
        <pc:sldMkLst>
          <pc:docMk/>
          <pc:sldMk cId="0" sldId="271"/>
        </pc:sldMkLst>
        <pc:picChg chg="add del mod">
          <ac:chgData name="Фарангиз Гафурова" userId="9cf5621cdc10ec8c" providerId="LiveId" clId="{0D327A1F-35FB-4212-8434-79123DBD3DB2}" dt="2023-12-11T14:47:38.202" v="2743" actId="21"/>
          <ac:picMkLst>
            <pc:docMk/>
            <pc:sldMk cId="0" sldId="271"/>
            <ac:picMk id="5122" creationId="{7B08E74B-EF3D-2AFC-581F-227909F853B2}"/>
          </ac:picMkLst>
        </pc:picChg>
        <pc:picChg chg="add mod">
          <ac:chgData name="Фарангиз Гафурова" userId="9cf5621cdc10ec8c" providerId="LiveId" clId="{0D327A1F-35FB-4212-8434-79123DBD3DB2}" dt="2023-12-11T14:48:19.548" v="2751" actId="688"/>
          <ac:picMkLst>
            <pc:docMk/>
            <pc:sldMk cId="0" sldId="271"/>
            <ac:picMk id="5124" creationId="{BA8EB4D3-65FE-6122-9BA7-599B767CA1A6}"/>
          </ac:picMkLst>
        </pc:picChg>
      </pc:sldChg>
      <pc:sldChg chg="addSp delSp modSp del mod">
        <pc:chgData name="Фарангиз Гафурова" userId="9cf5621cdc10ec8c" providerId="LiveId" clId="{0D327A1F-35FB-4212-8434-79123DBD3DB2}" dt="2023-12-11T13:45:35.130" v="2415" actId="2696"/>
        <pc:sldMkLst>
          <pc:docMk/>
          <pc:sldMk cId="0" sldId="274"/>
        </pc:sldMkLst>
        <pc:spChg chg="add del mod">
          <ac:chgData name="Фарангиз Гафурова" userId="9cf5621cdc10ec8c" providerId="LiveId" clId="{0D327A1F-35FB-4212-8434-79123DBD3DB2}" dt="2023-12-11T13:39:13.128" v="2411" actId="21"/>
          <ac:spMkLst>
            <pc:docMk/>
            <pc:sldMk cId="0" sldId="274"/>
            <ac:spMk id="3" creationId="{8014AF42-4BA9-7869-236D-3104191F3133}"/>
          </ac:spMkLst>
        </pc:spChg>
        <pc:spChg chg="del">
          <ac:chgData name="Фарангиз Гафурова" userId="9cf5621cdc10ec8c" providerId="LiveId" clId="{0D327A1F-35FB-4212-8434-79123DBD3DB2}" dt="2023-12-11T13:39:08.406" v="2410" actId="21"/>
          <ac:spMkLst>
            <pc:docMk/>
            <pc:sldMk cId="0" sldId="274"/>
            <ac:spMk id="939" creationId="{00000000-0000-0000-0000-000000000000}"/>
          </ac:spMkLst>
        </pc:spChg>
        <pc:spChg chg="del mod">
          <ac:chgData name="Фарангиз Гафурова" userId="9cf5621cdc10ec8c" providerId="LiveId" clId="{0D327A1F-35FB-4212-8434-79123DBD3DB2}" dt="2023-12-11T13:39:04.133" v="2409" actId="21"/>
          <ac:spMkLst>
            <pc:docMk/>
            <pc:sldMk cId="0" sldId="274"/>
            <ac:spMk id="941" creationId="{00000000-0000-0000-0000-000000000000}"/>
          </ac:spMkLst>
        </pc:spChg>
        <pc:graphicFrameChg chg="del">
          <ac:chgData name="Фарангиз Гафурова" userId="9cf5621cdc10ec8c" providerId="LiveId" clId="{0D327A1F-35FB-4212-8434-79123DBD3DB2}" dt="2023-12-11T13:38:51.594" v="2345" actId="478"/>
          <ac:graphicFrameMkLst>
            <pc:docMk/>
            <pc:sldMk cId="0" sldId="274"/>
            <ac:graphicFrameMk id="940" creationId="{00000000-0000-0000-0000-000000000000}"/>
          </ac:graphicFrameMkLst>
        </pc:graphicFrameChg>
      </pc:sldChg>
      <pc:sldChg chg="del">
        <pc:chgData name="Фарангиз Гафурова" userId="9cf5621cdc10ec8c" providerId="LiveId" clId="{0D327A1F-35FB-4212-8434-79123DBD3DB2}" dt="2023-12-12T17:27:45.734" v="2951" actId="2696"/>
        <pc:sldMkLst>
          <pc:docMk/>
          <pc:sldMk cId="0" sldId="275"/>
        </pc:sldMkLst>
      </pc:sldChg>
      <pc:sldChg chg="del">
        <pc:chgData name="Фарангиз Гафурова" userId="9cf5621cdc10ec8c" providerId="LiveId" clId="{0D327A1F-35FB-4212-8434-79123DBD3DB2}" dt="2023-12-12T17:54:32.176" v="3126" actId="2696"/>
        <pc:sldMkLst>
          <pc:docMk/>
          <pc:sldMk cId="0" sldId="276"/>
        </pc:sldMkLst>
      </pc:sldChg>
      <pc:sldChg chg="modSp del mod">
        <pc:chgData name="Фарангиз Гафурова" userId="9cf5621cdc10ec8c" providerId="LiveId" clId="{0D327A1F-35FB-4212-8434-79123DBD3DB2}" dt="2023-12-12T17:55:04.147" v="3135" actId="2696"/>
        <pc:sldMkLst>
          <pc:docMk/>
          <pc:sldMk cId="0" sldId="277"/>
        </pc:sldMkLst>
        <pc:grpChg chg="mod">
          <ac:chgData name="Фарангиз Гафурова" userId="9cf5621cdc10ec8c" providerId="LiveId" clId="{0D327A1F-35FB-4212-8434-79123DBD3DB2}" dt="2023-12-11T13:38:19.868" v="2344" actId="1076"/>
          <ac:grpSpMkLst>
            <pc:docMk/>
            <pc:sldMk cId="0" sldId="277"/>
            <ac:grpSpMk id="1038" creationId="{00000000-0000-0000-0000-000000000000}"/>
          </ac:grpSpMkLst>
        </pc:grpChg>
      </pc:sldChg>
      <pc:sldChg chg="del">
        <pc:chgData name="Фарангиз Гафурова" userId="9cf5621cdc10ec8c" providerId="LiveId" clId="{0D327A1F-35FB-4212-8434-79123DBD3DB2}" dt="2023-12-12T17:55:02.071" v="3134" actId="2696"/>
        <pc:sldMkLst>
          <pc:docMk/>
          <pc:sldMk cId="0" sldId="278"/>
        </pc:sldMkLst>
      </pc:sldChg>
      <pc:sldChg chg="del">
        <pc:chgData name="Фарангиз Гафурова" userId="9cf5621cdc10ec8c" providerId="LiveId" clId="{0D327A1F-35FB-4212-8434-79123DBD3DB2}" dt="2023-12-12T17:54:59.644" v="3133" actId="2696"/>
        <pc:sldMkLst>
          <pc:docMk/>
          <pc:sldMk cId="0" sldId="279"/>
        </pc:sldMkLst>
      </pc:sldChg>
      <pc:sldChg chg="del">
        <pc:chgData name="Фарангиз Гафурова" userId="9cf5621cdc10ec8c" providerId="LiveId" clId="{0D327A1F-35FB-4212-8434-79123DBD3DB2}" dt="2023-12-12T17:54:57.624" v="3132" actId="2696"/>
        <pc:sldMkLst>
          <pc:docMk/>
          <pc:sldMk cId="0" sldId="280"/>
        </pc:sldMkLst>
      </pc:sldChg>
      <pc:sldChg chg="del">
        <pc:chgData name="Фарангиз Гафурова" userId="9cf5621cdc10ec8c" providerId="LiveId" clId="{0D327A1F-35FB-4212-8434-79123DBD3DB2}" dt="2023-12-12T17:55:11.789" v="3137" actId="2696"/>
        <pc:sldMkLst>
          <pc:docMk/>
          <pc:sldMk cId="0" sldId="281"/>
        </pc:sldMkLst>
      </pc:sldChg>
      <pc:sldChg chg="del">
        <pc:chgData name="Фарангиз Гафурова" userId="9cf5621cdc10ec8c" providerId="LiveId" clId="{0D327A1F-35FB-4212-8434-79123DBD3DB2}" dt="2023-12-12T17:54:55.387" v="3131" actId="2696"/>
        <pc:sldMkLst>
          <pc:docMk/>
          <pc:sldMk cId="0" sldId="282"/>
        </pc:sldMkLst>
      </pc:sldChg>
      <pc:sldChg chg="del">
        <pc:chgData name="Фарангиз Гафурова" userId="9cf5621cdc10ec8c" providerId="LiveId" clId="{0D327A1F-35FB-4212-8434-79123DBD3DB2}" dt="2023-12-12T17:55:08.884" v="3136" actId="2696"/>
        <pc:sldMkLst>
          <pc:docMk/>
          <pc:sldMk cId="0" sldId="283"/>
        </pc:sldMkLst>
      </pc:sldChg>
      <pc:sldChg chg="del">
        <pc:chgData name="Фарангиз Гафурова" userId="9cf5621cdc10ec8c" providerId="LiveId" clId="{0D327A1F-35FB-4212-8434-79123DBD3DB2}" dt="2023-12-12T17:54:43.160" v="3129" actId="2696"/>
        <pc:sldMkLst>
          <pc:docMk/>
          <pc:sldMk cId="0" sldId="284"/>
        </pc:sldMkLst>
      </pc:sldChg>
      <pc:sldChg chg="addSp modSp">
        <pc:chgData name="Фарангиз Гафурова" userId="9cf5621cdc10ec8c" providerId="LiveId" clId="{0D327A1F-35FB-4212-8434-79123DBD3DB2}" dt="2023-12-11T14:55:07.757" v="2831" actId="1076"/>
        <pc:sldMkLst>
          <pc:docMk/>
          <pc:sldMk cId="0" sldId="285"/>
        </pc:sldMkLst>
        <pc:picChg chg="add mod">
          <ac:chgData name="Фарангиз Гафурова" userId="9cf5621cdc10ec8c" providerId="LiveId" clId="{0D327A1F-35FB-4212-8434-79123DBD3DB2}" dt="2023-12-11T14:55:07.757" v="2831" actId="1076"/>
          <ac:picMkLst>
            <pc:docMk/>
            <pc:sldMk cId="0" sldId="285"/>
            <ac:picMk id="11266" creationId="{F6076276-E0C6-2F7A-4020-12A352152904}"/>
          </ac:picMkLst>
        </pc:picChg>
      </pc:sldChg>
      <pc:sldChg chg="del">
        <pc:chgData name="Фарангиз Гафурова" userId="9cf5621cdc10ec8c" providerId="LiveId" clId="{0D327A1F-35FB-4212-8434-79123DBD3DB2}" dt="2023-12-12T17:54:40.839" v="3128" actId="2696"/>
        <pc:sldMkLst>
          <pc:docMk/>
          <pc:sldMk cId="0" sldId="286"/>
        </pc:sldMkLst>
      </pc:sldChg>
      <pc:sldChg chg="del">
        <pc:chgData name="Фарангиз Гафурова" userId="9cf5621cdc10ec8c" providerId="LiveId" clId="{0D327A1F-35FB-4212-8434-79123DBD3DB2}" dt="2023-12-12T17:54:38.645" v="3127" actId="2696"/>
        <pc:sldMkLst>
          <pc:docMk/>
          <pc:sldMk cId="0" sldId="287"/>
        </pc:sldMkLst>
      </pc:sldChg>
      <pc:sldChg chg="del">
        <pc:chgData name="Фарангиз Гафурова" userId="9cf5621cdc10ec8c" providerId="LiveId" clId="{0D327A1F-35FB-4212-8434-79123DBD3DB2}" dt="2023-12-12T17:55:14.911" v="3138" actId="2696"/>
        <pc:sldMkLst>
          <pc:docMk/>
          <pc:sldMk cId="0" sldId="288"/>
        </pc:sldMkLst>
      </pc:sldChg>
      <pc:sldChg chg="del">
        <pc:chgData name="Фарангиз Гафурова" userId="9cf5621cdc10ec8c" providerId="LiveId" clId="{0D327A1F-35FB-4212-8434-79123DBD3DB2}" dt="2023-12-12T17:54:49.798" v="3130" actId="2696"/>
        <pc:sldMkLst>
          <pc:docMk/>
          <pc:sldMk cId="0" sldId="289"/>
        </pc:sldMkLst>
      </pc:sldChg>
      <pc:sldChg chg="addSp delSp modSp mod">
        <pc:chgData name="Фарангиз Гафурова" userId="9cf5621cdc10ec8c" providerId="LiveId" clId="{0D327A1F-35FB-4212-8434-79123DBD3DB2}" dt="2023-12-12T18:02:45.032" v="3232" actId="1076"/>
        <pc:sldMkLst>
          <pc:docMk/>
          <pc:sldMk cId="0" sldId="290"/>
        </pc:sldMkLst>
        <pc:spChg chg="mod">
          <ac:chgData name="Фарангиз Гафурова" userId="9cf5621cdc10ec8c" providerId="LiveId" clId="{0D327A1F-35FB-4212-8434-79123DBD3DB2}" dt="2023-12-12T17:59:51.009" v="3210" actId="1076"/>
          <ac:spMkLst>
            <pc:docMk/>
            <pc:sldMk cId="0" sldId="290"/>
            <ac:spMk id="1428" creationId="{00000000-0000-0000-0000-000000000000}"/>
          </ac:spMkLst>
        </pc:spChg>
        <pc:spChg chg="del">
          <ac:chgData name="Фарангиз Гафурова" userId="9cf5621cdc10ec8c" providerId="LiveId" clId="{0D327A1F-35FB-4212-8434-79123DBD3DB2}" dt="2023-12-12T17:57:29.779" v="3176" actId="21"/>
          <ac:spMkLst>
            <pc:docMk/>
            <pc:sldMk cId="0" sldId="290"/>
            <ac:spMk id="1429" creationId="{00000000-0000-0000-0000-000000000000}"/>
          </ac:spMkLst>
        </pc:spChg>
        <pc:spChg chg="del">
          <ac:chgData name="Фарангиз Гафурова" userId="9cf5621cdc10ec8c" providerId="LiveId" clId="{0D327A1F-35FB-4212-8434-79123DBD3DB2}" dt="2023-12-12T17:57:26.895" v="3175" actId="21"/>
          <ac:spMkLst>
            <pc:docMk/>
            <pc:sldMk cId="0" sldId="290"/>
            <ac:spMk id="1430" creationId="{00000000-0000-0000-0000-000000000000}"/>
          </ac:spMkLst>
        </pc:spChg>
        <pc:grpChg chg="del mod">
          <ac:chgData name="Фарангиз Гафурова" userId="9cf5621cdc10ec8c" providerId="LiveId" clId="{0D327A1F-35FB-4212-8434-79123DBD3DB2}" dt="2023-12-12T17:59:19.732" v="3204" actId="21"/>
          <ac:grpSpMkLst>
            <pc:docMk/>
            <pc:sldMk cId="0" sldId="290"/>
            <ac:grpSpMk id="1431" creationId="{00000000-0000-0000-0000-000000000000}"/>
          </ac:grpSpMkLst>
        </pc:grpChg>
        <pc:picChg chg="add mod">
          <ac:chgData name="Фарангиз Гафурова" userId="9cf5621cdc10ec8c" providerId="LiveId" clId="{0D327A1F-35FB-4212-8434-79123DBD3DB2}" dt="2023-12-12T18:00:35.193" v="3216" actId="14100"/>
          <ac:picMkLst>
            <pc:docMk/>
            <pc:sldMk cId="0" sldId="290"/>
            <ac:picMk id="1026" creationId="{B44D93EB-FCFD-1364-D725-1244FCD28681}"/>
          </ac:picMkLst>
        </pc:picChg>
        <pc:picChg chg="add mod">
          <ac:chgData name="Фарангиз Гафурова" userId="9cf5621cdc10ec8c" providerId="LiveId" clId="{0D327A1F-35FB-4212-8434-79123DBD3DB2}" dt="2023-12-12T18:00:30.608" v="3215" actId="14100"/>
          <ac:picMkLst>
            <pc:docMk/>
            <pc:sldMk cId="0" sldId="290"/>
            <ac:picMk id="1028" creationId="{23F478E0-EAA4-6AA3-7505-503737CD1A68}"/>
          </ac:picMkLst>
        </pc:picChg>
        <pc:picChg chg="add del mod">
          <ac:chgData name="Фарангиз Гафурова" userId="9cf5621cdc10ec8c" providerId="LiveId" clId="{0D327A1F-35FB-4212-8434-79123DBD3DB2}" dt="2023-12-12T18:02:04.177" v="3221" actId="21"/>
          <ac:picMkLst>
            <pc:docMk/>
            <pc:sldMk cId="0" sldId="290"/>
            <ac:picMk id="1030" creationId="{60431C89-927D-46F0-5894-4A7C4C07DF1A}"/>
          </ac:picMkLst>
        </pc:picChg>
        <pc:picChg chg="add mod">
          <ac:chgData name="Фарангиз Гафурова" userId="9cf5621cdc10ec8c" providerId="LiveId" clId="{0D327A1F-35FB-4212-8434-79123DBD3DB2}" dt="2023-12-12T18:02:45.032" v="3232" actId="1076"/>
          <ac:picMkLst>
            <pc:docMk/>
            <pc:sldMk cId="0" sldId="290"/>
            <ac:picMk id="1032" creationId="{2764F51E-1AB2-21D6-4CED-DB90CAF92370}"/>
          </ac:picMkLst>
        </pc:picChg>
        <pc:picChg chg="add mod">
          <ac:chgData name="Фарангиз Гафурова" userId="9cf5621cdc10ec8c" providerId="LiveId" clId="{0D327A1F-35FB-4212-8434-79123DBD3DB2}" dt="2023-12-12T18:02:37.507" v="3230" actId="14100"/>
          <ac:picMkLst>
            <pc:docMk/>
            <pc:sldMk cId="0" sldId="290"/>
            <ac:picMk id="1034" creationId="{63C89225-72CE-AEC1-B736-32323E4B0780}"/>
          </ac:picMkLst>
        </pc:picChg>
      </pc:sldChg>
      <pc:sldChg chg="addSp delSp modSp">
        <pc:chgData name="Фарангиз Гафурова" userId="9cf5621cdc10ec8c" providerId="LiveId" clId="{0D327A1F-35FB-4212-8434-79123DBD3DB2}" dt="2023-12-11T14:50:58.979" v="2787" actId="1076"/>
        <pc:sldMkLst>
          <pc:docMk/>
          <pc:sldMk cId="2808877840" sldId="292"/>
        </pc:sldMkLst>
        <pc:spChg chg="mod">
          <ac:chgData name="Фарангиз Гафурова" userId="9cf5621cdc10ec8c" providerId="LiveId" clId="{0D327A1F-35FB-4212-8434-79123DBD3DB2}" dt="2023-12-11T14:50:35.111" v="2778"/>
          <ac:spMkLst>
            <pc:docMk/>
            <pc:sldMk cId="2808877840" sldId="292"/>
            <ac:spMk id="2" creationId="{0A73D726-AE32-3CE2-9AD9-3BD4ABD5C844}"/>
          </ac:spMkLst>
        </pc:spChg>
        <pc:picChg chg="add del mod">
          <ac:chgData name="Фарангиз Гафурова" userId="9cf5621cdc10ec8c" providerId="LiveId" clId="{0D327A1F-35FB-4212-8434-79123DBD3DB2}" dt="2023-12-11T14:50:33.352" v="2777" actId="21"/>
          <ac:picMkLst>
            <pc:docMk/>
            <pc:sldMk cId="2808877840" sldId="292"/>
            <ac:picMk id="7170" creationId="{6E9FC584-F2F7-A61D-34BD-72281DB46578}"/>
          </ac:picMkLst>
        </pc:picChg>
        <pc:picChg chg="add mod">
          <ac:chgData name="Фарангиз Гафурова" userId="9cf5621cdc10ec8c" providerId="LiveId" clId="{0D327A1F-35FB-4212-8434-79123DBD3DB2}" dt="2023-12-11T14:50:58.979" v="2787" actId="1076"/>
          <ac:picMkLst>
            <pc:docMk/>
            <pc:sldMk cId="2808877840" sldId="292"/>
            <ac:picMk id="7172" creationId="{003A6A6D-18E2-4436-9820-696D870473AB}"/>
          </ac:picMkLst>
        </pc:picChg>
      </pc:sldChg>
      <pc:sldChg chg="addSp delSp modSp">
        <pc:chgData name="Фарангиз Гафурова" userId="9cf5621cdc10ec8c" providerId="LiveId" clId="{0D327A1F-35FB-4212-8434-79123DBD3DB2}" dt="2023-12-11T14:49:36.103" v="2769" actId="14100"/>
        <pc:sldMkLst>
          <pc:docMk/>
          <pc:sldMk cId="2118921586" sldId="293"/>
        </pc:sldMkLst>
        <pc:spChg chg="mod">
          <ac:chgData name="Фарангиз Гафурова" userId="9cf5621cdc10ec8c" providerId="LiveId" clId="{0D327A1F-35FB-4212-8434-79123DBD3DB2}" dt="2023-12-11T14:49:15.841" v="2763" actId="1076"/>
          <ac:spMkLst>
            <pc:docMk/>
            <pc:sldMk cId="2118921586" sldId="293"/>
            <ac:spMk id="4" creationId="{6033A0AC-E943-72C7-EF2A-FF7055D789D2}"/>
          </ac:spMkLst>
        </pc:spChg>
        <pc:picChg chg="add del mod">
          <ac:chgData name="Фарангиз Гафурова" userId="9cf5621cdc10ec8c" providerId="LiveId" clId="{0D327A1F-35FB-4212-8434-79123DBD3DB2}" dt="2023-12-11T14:49:16.085" v="2764"/>
          <ac:picMkLst>
            <pc:docMk/>
            <pc:sldMk cId="2118921586" sldId="293"/>
            <ac:picMk id="6146" creationId="{CC3DAA4B-7473-5D0F-84A4-45741DA59F7C}"/>
          </ac:picMkLst>
        </pc:picChg>
        <pc:picChg chg="add mod">
          <ac:chgData name="Фарангиз Гафурова" userId="9cf5621cdc10ec8c" providerId="LiveId" clId="{0D327A1F-35FB-4212-8434-79123DBD3DB2}" dt="2023-12-11T14:49:36.103" v="2769" actId="14100"/>
          <ac:picMkLst>
            <pc:docMk/>
            <pc:sldMk cId="2118921586" sldId="293"/>
            <ac:picMk id="6148" creationId="{40478701-72D7-4606-37EB-308D1D880FD7}"/>
          </ac:picMkLst>
        </pc:picChg>
      </pc:sldChg>
      <pc:sldChg chg="addSp delSp modSp">
        <pc:chgData name="Фарангиз Гафурова" userId="9cf5621cdc10ec8c" providerId="LiveId" clId="{0D327A1F-35FB-4212-8434-79123DBD3DB2}" dt="2023-12-11T14:52:25.896" v="2799" actId="21"/>
        <pc:sldMkLst>
          <pc:docMk/>
          <pc:sldMk cId="1433835354" sldId="295"/>
        </pc:sldMkLst>
        <pc:picChg chg="add del mod">
          <ac:chgData name="Фарангиз Гафурова" userId="9cf5621cdc10ec8c" providerId="LiveId" clId="{0D327A1F-35FB-4212-8434-79123DBD3DB2}" dt="2023-12-11T14:52:25.896" v="2799" actId="21"/>
          <ac:picMkLst>
            <pc:docMk/>
            <pc:sldMk cId="1433835354" sldId="295"/>
            <ac:picMk id="8194" creationId="{556C9B38-1D05-B2A8-3696-83014A97C8D8}"/>
          </ac:picMkLst>
        </pc:picChg>
      </pc:sldChg>
      <pc:sldChg chg="modSp">
        <pc:chgData name="Фарангиз Гафурова" userId="9cf5621cdc10ec8c" providerId="LiveId" clId="{0D327A1F-35FB-4212-8434-79123DBD3DB2}" dt="2023-12-11T14:53:20.874" v="2804"/>
        <pc:sldMkLst>
          <pc:docMk/>
          <pc:sldMk cId="3350783265" sldId="298"/>
        </pc:sldMkLst>
        <pc:spChg chg="mod">
          <ac:chgData name="Фарангиз Гафурова" userId="9cf5621cdc10ec8c" providerId="LiveId" clId="{0D327A1F-35FB-4212-8434-79123DBD3DB2}" dt="2023-12-11T14:53:20.874" v="2804"/>
          <ac:spMkLst>
            <pc:docMk/>
            <pc:sldMk cId="3350783265" sldId="298"/>
            <ac:spMk id="3" creationId="{E442A99F-8BAD-40FB-9032-FF83C2888EEF}"/>
          </ac:spMkLst>
        </pc:spChg>
      </pc:sldChg>
      <pc:sldChg chg="addSp delSp modSp">
        <pc:chgData name="Фарангиз Гафурова" userId="9cf5621cdc10ec8c" providerId="LiveId" clId="{0D327A1F-35FB-4212-8434-79123DBD3DB2}" dt="2023-12-11T14:54:16.700" v="2816" actId="21"/>
        <pc:sldMkLst>
          <pc:docMk/>
          <pc:sldMk cId="344907662" sldId="299"/>
        </pc:sldMkLst>
        <pc:picChg chg="add del mod">
          <ac:chgData name="Фарангиз Гафурова" userId="9cf5621cdc10ec8c" providerId="LiveId" clId="{0D327A1F-35FB-4212-8434-79123DBD3DB2}" dt="2023-12-11T14:54:16.700" v="2816" actId="21"/>
          <ac:picMkLst>
            <pc:docMk/>
            <pc:sldMk cId="344907662" sldId="299"/>
            <ac:picMk id="9218" creationId="{ABB1EB2A-B45F-32A2-AD9B-CC27DB704967}"/>
          </ac:picMkLst>
        </pc:picChg>
      </pc:sldChg>
      <pc:sldChg chg="addSp delSp modSp">
        <pc:chgData name="Фарангиз Гафурова" userId="9cf5621cdc10ec8c" providerId="LiveId" clId="{0D327A1F-35FB-4212-8434-79123DBD3DB2}" dt="2023-12-11T14:46:55.583" v="2735" actId="1076"/>
        <pc:sldMkLst>
          <pc:docMk/>
          <pc:sldMk cId="3608322761" sldId="300"/>
        </pc:sldMkLst>
        <pc:picChg chg="add del mod">
          <ac:chgData name="Фарангиз Гафурова" userId="9cf5621cdc10ec8c" providerId="LiveId" clId="{0D327A1F-35FB-4212-8434-79123DBD3DB2}" dt="2023-12-11T14:46:42.214" v="2731" actId="21"/>
          <ac:picMkLst>
            <pc:docMk/>
            <pc:sldMk cId="3608322761" sldId="300"/>
            <ac:picMk id="4098" creationId="{B47C0160-E568-68B1-C26F-AFB4CF8A2D63}"/>
          </ac:picMkLst>
        </pc:picChg>
        <pc:picChg chg="add del mod">
          <ac:chgData name="Фарангиз Гафурова" userId="9cf5621cdc10ec8c" providerId="LiveId" clId="{0D327A1F-35FB-4212-8434-79123DBD3DB2}" dt="2023-12-11T14:44:08.493" v="2689" actId="21"/>
          <ac:picMkLst>
            <pc:docMk/>
            <pc:sldMk cId="3608322761" sldId="300"/>
            <ac:picMk id="4100" creationId="{52465B77-C8E9-B92C-BD2C-1B1E00712665}"/>
          </ac:picMkLst>
        </pc:picChg>
        <pc:picChg chg="add del mod">
          <ac:chgData name="Фарангиз Гафурова" userId="9cf5621cdc10ec8c" providerId="LiveId" clId="{0D327A1F-35FB-4212-8434-79123DBD3DB2}" dt="2023-12-11T14:44:08.493" v="2689" actId="21"/>
          <ac:picMkLst>
            <pc:docMk/>
            <pc:sldMk cId="3608322761" sldId="300"/>
            <ac:picMk id="4102" creationId="{7724DC66-86D2-02D0-F081-E33CF8C51F29}"/>
          </ac:picMkLst>
        </pc:picChg>
        <pc:picChg chg="add del mod">
          <ac:chgData name="Фарангиз Гафурова" userId="9cf5621cdc10ec8c" providerId="LiveId" clId="{0D327A1F-35FB-4212-8434-79123DBD3DB2}" dt="2023-12-11T14:44:39.952" v="2697" actId="21"/>
          <ac:picMkLst>
            <pc:docMk/>
            <pc:sldMk cId="3608322761" sldId="300"/>
            <ac:picMk id="4104" creationId="{F78FD3D8-EF48-938E-D1EC-57DCFE0EC41A}"/>
          </ac:picMkLst>
        </pc:picChg>
        <pc:picChg chg="add del mod">
          <ac:chgData name="Фарангиз Гафурова" userId="9cf5621cdc10ec8c" providerId="LiveId" clId="{0D327A1F-35FB-4212-8434-79123DBD3DB2}" dt="2023-12-11T14:44:39.952" v="2697" actId="21"/>
          <ac:picMkLst>
            <pc:docMk/>
            <pc:sldMk cId="3608322761" sldId="300"/>
            <ac:picMk id="4106" creationId="{2D1133F2-DACF-1B3E-B4EE-5F62D870996A}"/>
          </ac:picMkLst>
        </pc:picChg>
        <pc:picChg chg="add del mod">
          <ac:chgData name="Фарангиз Гафурова" userId="9cf5621cdc10ec8c" providerId="LiveId" clId="{0D327A1F-35FB-4212-8434-79123DBD3DB2}" dt="2023-12-11T14:45:11.903" v="2706" actId="21"/>
          <ac:picMkLst>
            <pc:docMk/>
            <pc:sldMk cId="3608322761" sldId="300"/>
            <ac:picMk id="4108" creationId="{336FA6BC-DC27-060E-D887-BBD4AE9A19C5}"/>
          </ac:picMkLst>
        </pc:picChg>
        <pc:picChg chg="add del mod">
          <ac:chgData name="Фарангиз Гафурова" userId="9cf5621cdc10ec8c" providerId="LiveId" clId="{0D327A1F-35FB-4212-8434-79123DBD3DB2}" dt="2023-12-11T14:45:11.903" v="2706" actId="21"/>
          <ac:picMkLst>
            <pc:docMk/>
            <pc:sldMk cId="3608322761" sldId="300"/>
            <ac:picMk id="4110" creationId="{647F0AA2-5DAE-38B2-7625-AE57078E6D9A}"/>
          </ac:picMkLst>
        </pc:picChg>
        <pc:picChg chg="add mod">
          <ac:chgData name="Фарангиз Гафурова" userId="9cf5621cdc10ec8c" providerId="LiveId" clId="{0D327A1F-35FB-4212-8434-79123DBD3DB2}" dt="2023-12-11T14:46:55.583" v="2735" actId="1076"/>
          <ac:picMkLst>
            <pc:docMk/>
            <pc:sldMk cId="3608322761" sldId="300"/>
            <ac:picMk id="4112" creationId="{7F0D09C5-3545-FD7D-7407-CE39EAA171AF}"/>
          </ac:picMkLst>
        </pc:picChg>
        <pc:picChg chg="add del mod">
          <ac:chgData name="Фарангиз Гафурова" userId="9cf5621cdc10ec8c" providerId="LiveId" clId="{0D327A1F-35FB-4212-8434-79123DBD3DB2}" dt="2023-12-11T14:46:07.365" v="2721" actId="21"/>
          <ac:picMkLst>
            <pc:docMk/>
            <pc:sldMk cId="3608322761" sldId="300"/>
            <ac:picMk id="4114" creationId="{F8F84AB9-A4B5-40D9-A4F2-31FA6C1C2873}"/>
          </ac:picMkLst>
        </pc:picChg>
        <pc:picChg chg="add mod">
          <ac:chgData name="Фарангиз Гафурова" userId="9cf5621cdc10ec8c" providerId="LiveId" clId="{0D327A1F-35FB-4212-8434-79123DBD3DB2}" dt="2023-12-11T14:46:39.710" v="2730" actId="1076"/>
          <ac:picMkLst>
            <pc:docMk/>
            <pc:sldMk cId="3608322761" sldId="300"/>
            <ac:picMk id="4116" creationId="{F5F6FC1E-764B-5DF7-E31C-B568CD034BC8}"/>
          </ac:picMkLst>
        </pc:picChg>
      </pc:sldChg>
      <pc:sldChg chg="addSp delSp modSp">
        <pc:chgData name="Фарангиз Гафурова" userId="9cf5621cdc10ec8c" providerId="LiveId" clId="{0D327A1F-35FB-4212-8434-79123DBD3DB2}" dt="2023-12-11T14:54:55.831" v="2826" actId="21"/>
        <pc:sldMkLst>
          <pc:docMk/>
          <pc:sldMk cId="4007141823" sldId="301"/>
        </pc:sldMkLst>
        <pc:picChg chg="add mod">
          <ac:chgData name="Фарангиз Гафурова" userId="9cf5621cdc10ec8c" providerId="LiveId" clId="{0D327A1F-35FB-4212-8434-79123DBD3DB2}" dt="2023-12-11T14:54:34.439" v="2820" actId="1076"/>
          <ac:picMkLst>
            <pc:docMk/>
            <pc:sldMk cId="4007141823" sldId="301"/>
            <ac:picMk id="10242" creationId="{291FAE11-C4A8-AC95-C038-3F700ED38E8D}"/>
          </ac:picMkLst>
        </pc:picChg>
        <pc:picChg chg="add del mod">
          <ac:chgData name="Фарангиз Гафурова" userId="9cf5621cdc10ec8c" providerId="LiveId" clId="{0D327A1F-35FB-4212-8434-79123DBD3DB2}" dt="2023-12-11T14:54:55.831" v="2826" actId="21"/>
          <ac:picMkLst>
            <pc:docMk/>
            <pc:sldMk cId="4007141823" sldId="301"/>
            <ac:picMk id="10244" creationId="{7F162886-6582-6363-138E-014D4B1A9A8B}"/>
          </ac:picMkLst>
        </pc:picChg>
      </pc:sldChg>
      <pc:sldChg chg="addSp delSp modSp mod">
        <pc:chgData name="Фарангиз Гафурова" userId="9cf5621cdc10ec8c" providerId="LiveId" clId="{0D327A1F-35FB-4212-8434-79123DBD3DB2}" dt="2023-12-11T14:57:54.957" v="2838" actId="1076"/>
        <pc:sldMkLst>
          <pc:docMk/>
          <pc:sldMk cId="3929326366" sldId="303"/>
        </pc:sldMkLst>
        <pc:spChg chg="mod">
          <ac:chgData name="Фарангиз Гафурова" userId="9cf5621cdc10ec8c" providerId="LiveId" clId="{0D327A1F-35FB-4212-8434-79123DBD3DB2}" dt="2023-12-11T09:49:03.133" v="0" actId="1076"/>
          <ac:spMkLst>
            <pc:docMk/>
            <pc:sldMk cId="3929326366" sldId="303"/>
            <ac:spMk id="2" creationId="{771FEF1D-AED5-FFD2-DD25-7C5EED6564AA}"/>
          </ac:spMkLst>
        </pc:spChg>
        <pc:picChg chg="add del mod">
          <ac:chgData name="Фарангиз Гафурова" userId="9cf5621cdc10ec8c" providerId="LiveId" clId="{0D327A1F-35FB-4212-8434-79123DBD3DB2}" dt="2023-12-11T14:57:10.499" v="2833" actId="21"/>
          <ac:picMkLst>
            <pc:docMk/>
            <pc:sldMk cId="3929326366" sldId="303"/>
            <ac:picMk id="12290" creationId="{D0F73035-F867-8E64-E2A2-0DA1DDA107A1}"/>
          </ac:picMkLst>
        </pc:picChg>
        <pc:picChg chg="add mod">
          <ac:chgData name="Фарангиз Гафурова" userId="9cf5621cdc10ec8c" providerId="LiveId" clId="{0D327A1F-35FB-4212-8434-79123DBD3DB2}" dt="2023-12-11T14:57:54.957" v="2838" actId="1076"/>
          <ac:picMkLst>
            <pc:docMk/>
            <pc:sldMk cId="3929326366" sldId="303"/>
            <ac:picMk id="12292" creationId="{0BE92DC1-F157-868E-F88B-5BF058740F51}"/>
          </ac:picMkLst>
        </pc:picChg>
      </pc:sldChg>
      <pc:sldChg chg="modSp new mod">
        <pc:chgData name="Фарангиз Гафурова" userId="9cf5621cdc10ec8c" providerId="LiveId" clId="{0D327A1F-35FB-4212-8434-79123DBD3DB2}" dt="2023-12-12T17:47:47.279" v="3109" actId="20577"/>
        <pc:sldMkLst>
          <pc:docMk/>
          <pc:sldMk cId="2195385289" sldId="304"/>
        </pc:sldMkLst>
        <pc:spChg chg="mod">
          <ac:chgData name="Фарангиз Гафурова" userId="9cf5621cdc10ec8c" providerId="LiveId" clId="{0D327A1F-35FB-4212-8434-79123DBD3DB2}" dt="2023-12-11T10:22:24.802" v="999" actId="1076"/>
          <ac:spMkLst>
            <pc:docMk/>
            <pc:sldMk cId="2195385289" sldId="304"/>
            <ac:spMk id="2" creationId="{8A0F5A5C-77AF-7A39-7CC6-A223AF66E2A2}"/>
          </ac:spMkLst>
        </pc:spChg>
        <pc:spChg chg="mod">
          <ac:chgData name="Фарангиз Гафурова" userId="9cf5621cdc10ec8c" providerId="LiveId" clId="{0D327A1F-35FB-4212-8434-79123DBD3DB2}" dt="2023-12-12T17:47:47.279" v="3109" actId="20577"/>
          <ac:spMkLst>
            <pc:docMk/>
            <pc:sldMk cId="2195385289" sldId="304"/>
            <ac:spMk id="3" creationId="{F8AF1661-8B17-B57C-067B-FFD884633731}"/>
          </ac:spMkLst>
        </pc:spChg>
      </pc:sldChg>
      <pc:sldChg chg="addSp delSp modSp new mod">
        <pc:chgData name="Фарангиз Гафурова" userId="9cf5621cdc10ec8c" providerId="LiveId" clId="{0D327A1F-35FB-4212-8434-79123DBD3DB2}" dt="2023-12-11T13:12:41.507" v="2203" actId="1076"/>
        <pc:sldMkLst>
          <pc:docMk/>
          <pc:sldMk cId="58357123" sldId="305"/>
        </pc:sldMkLst>
        <pc:spChg chg="mod">
          <ac:chgData name="Фарангиз Гафурова" userId="9cf5621cdc10ec8c" providerId="LiveId" clId="{0D327A1F-35FB-4212-8434-79123DBD3DB2}" dt="2023-12-11T12:48:59.092" v="2013" actId="255"/>
          <ac:spMkLst>
            <pc:docMk/>
            <pc:sldMk cId="58357123" sldId="305"/>
            <ac:spMk id="2" creationId="{8AB1F9B5-4313-0770-7A29-C80388A87875}"/>
          </ac:spMkLst>
        </pc:spChg>
        <pc:spChg chg="add mod">
          <ac:chgData name="Фарангиз Гафурова" userId="9cf5621cdc10ec8c" providerId="LiveId" clId="{0D327A1F-35FB-4212-8434-79123DBD3DB2}" dt="2023-12-11T13:05:57.864" v="2105" actId="255"/>
          <ac:spMkLst>
            <pc:docMk/>
            <pc:sldMk cId="58357123" sldId="305"/>
            <ac:spMk id="3" creationId="{9DA8A63B-A4FC-CC0F-9998-7EEA0B74EA13}"/>
          </ac:spMkLst>
        </pc:spChg>
        <pc:spChg chg="add del mod">
          <ac:chgData name="Фарангиз Гафурова" userId="9cf5621cdc10ec8c" providerId="LiveId" clId="{0D327A1F-35FB-4212-8434-79123DBD3DB2}" dt="2023-12-11T13:06:49.600" v="2107"/>
          <ac:spMkLst>
            <pc:docMk/>
            <pc:sldMk cId="58357123" sldId="305"/>
            <ac:spMk id="4" creationId="{F156C962-53AB-E32B-FEFB-34528882AB8F}"/>
          </ac:spMkLst>
        </pc:spChg>
        <pc:spChg chg="add mod">
          <ac:chgData name="Фарангиз Гафурова" userId="9cf5621cdc10ec8c" providerId="LiveId" clId="{0D327A1F-35FB-4212-8434-79123DBD3DB2}" dt="2023-12-11T13:12:41.507" v="2203" actId="1076"/>
          <ac:spMkLst>
            <pc:docMk/>
            <pc:sldMk cId="58357123" sldId="305"/>
            <ac:spMk id="5" creationId="{F63DBF74-862C-FE0D-9A7D-7E4B25E0BA98}"/>
          </ac:spMkLst>
        </pc:spChg>
      </pc:sldChg>
      <pc:sldChg chg="addSp delSp modSp new mod modNotes">
        <pc:chgData name="Фарангиз Гафурова" userId="9cf5621cdc10ec8c" providerId="LiveId" clId="{0D327A1F-35FB-4212-8434-79123DBD3DB2}" dt="2023-12-11T14:58:56.463" v="2844" actId="1076"/>
        <pc:sldMkLst>
          <pc:docMk/>
          <pc:sldMk cId="1807474750" sldId="306"/>
        </pc:sldMkLst>
        <pc:spChg chg="del">
          <ac:chgData name="Фарангиз Гафурова" userId="9cf5621cdc10ec8c" providerId="LiveId" clId="{0D327A1F-35FB-4212-8434-79123DBD3DB2}" dt="2023-12-11T13:12:54.829" v="2205" actId="21"/>
          <ac:spMkLst>
            <pc:docMk/>
            <pc:sldMk cId="1807474750" sldId="306"/>
            <ac:spMk id="2" creationId="{6C85FC81-8755-7A6A-2FC5-23B8F0BF7A5E}"/>
          </ac:spMkLst>
        </pc:spChg>
        <pc:spChg chg="add del mod">
          <ac:chgData name="Фарангиз Гафурова" userId="9cf5621cdc10ec8c" providerId="LiveId" clId="{0D327A1F-35FB-4212-8434-79123DBD3DB2}" dt="2023-12-11T13:16:21.346" v="2208"/>
          <ac:spMkLst>
            <pc:docMk/>
            <pc:sldMk cId="1807474750" sldId="306"/>
            <ac:spMk id="3" creationId="{E2CABB6C-FC32-0BA9-0319-3631470A4024}"/>
          </ac:spMkLst>
        </pc:spChg>
        <pc:spChg chg="add mod">
          <ac:chgData name="Фарангиз Гафурова" userId="9cf5621cdc10ec8c" providerId="LiveId" clId="{0D327A1F-35FB-4212-8434-79123DBD3DB2}" dt="2023-12-11T13:23:42.989" v="2277" actId="1076"/>
          <ac:spMkLst>
            <pc:docMk/>
            <pc:sldMk cId="1807474750" sldId="306"/>
            <ac:spMk id="4" creationId="{07338ED5-AD9F-611C-38B2-B46CDA6F2F15}"/>
          </ac:spMkLst>
        </pc:spChg>
        <pc:spChg chg="add mod">
          <ac:chgData name="Фарангиз Гафурова" userId="9cf5621cdc10ec8c" providerId="LiveId" clId="{0D327A1F-35FB-4212-8434-79123DBD3DB2}" dt="2023-12-11T14:06:25.612" v="2603" actId="2710"/>
          <ac:spMkLst>
            <pc:docMk/>
            <pc:sldMk cId="1807474750" sldId="306"/>
            <ac:spMk id="5" creationId="{AB236C22-27C2-00F2-9E06-D9CC6E60B336}"/>
          </ac:spMkLst>
        </pc:spChg>
        <pc:spChg chg="add mod">
          <ac:chgData name="Фарангиз Гафурова" userId="9cf5621cdc10ec8c" providerId="LiveId" clId="{0D327A1F-35FB-4212-8434-79123DBD3DB2}" dt="2023-12-11T14:06:45.351" v="2606" actId="1076"/>
          <ac:spMkLst>
            <pc:docMk/>
            <pc:sldMk cId="1807474750" sldId="306"/>
            <ac:spMk id="6" creationId="{B1D8A3B6-8ED2-E76F-E727-00F166FD7E79}"/>
          </ac:spMkLst>
        </pc:spChg>
        <pc:picChg chg="add mod">
          <ac:chgData name="Фарангиз Гафурова" userId="9cf5621cdc10ec8c" providerId="LiveId" clId="{0D327A1F-35FB-4212-8434-79123DBD3DB2}" dt="2023-12-11T14:58:19.623" v="2839" actId="1076"/>
          <ac:picMkLst>
            <pc:docMk/>
            <pc:sldMk cId="1807474750" sldId="306"/>
            <ac:picMk id="1026" creationId="{BDFC8D62-5C82-06C9-F079-C262F642DDBC}"/>
          </ac:picMkLst>
        </pc:picChg>
        <pc:picChg chg="add mod">
          <ac:chgData name="Фарангиз Гафурова" userId="9cf5621cdc10ec8c" providerId="LiveId" clId="{0D327A1F-35FB-4212-8434-79123DBD3DB2}" dt="2023-12-11T14:58:56.463" v="2844" actId="1076"/>
          <ac:picMkLst>
            <pc:docMk/>
            <pc:sldMk cId="1807474750" sldId="306"/>
            <ac:picMk id="1028" creationId="{1812F588-AB5A-F3B9-0507-EC48CF4F0B13}"/>
          </ac:picMkLst>
        </pc:picChg>
      </pc:sldChg>
      <pc:sldChg chg="addSp delSp modSp new mod">
        <pc:chgData name="Фарангиз Гафурова" userId="9cf5621cdc10ec8c" providerId="LiveId" clId="{0D327A1F-35FB-4212-8434-79123DBD3DB2}" dt="2023-12-11T14:04:50.264" v="2601" actId="207"/>
        <pc:sldMkLst>
          <pc:docMk/>
          <pc:sldMk cId="57451330" sldId="307"/>
        </pc:sldMkLst>
        <pc:spChg chg="mod">
          <ac:chgData name="Фарангиз Гафурова" userId="9cf5621cdc10ec8c" providerId="LiveId" clId="{0D327A1F-35FB-4212-8434-79123DBD3DB2}" dt="2023-12-11T13:51:03.708" v="2482" actId="255"/>
          <ac:spMkLst>
            <pc:docMk/>
            <pc:sldMk cId="57451330" sldId="307"/>
            <ac:spMk id="2" creationId="{38DBFF40-051A-3F79-EC43-11D0B14DB503}"/>
          </ac:spMkLst>
        </pc:spChg>
        <pc:spChg chg="del">
          <ac:chgData name="Фарангиз Гафурова" userId="9cf5621cdc10ec8c" providerId="LiveId" clId="{0D327A1F-35FB-4212-8434-79123DBD3DB2}" dt="2023-12-11T13:44:38.927" v="2413" actId="21"/>
          <ac:spMkLst>
            <pc:docMk/>
            <pc:sldMk cId="57451330" sldId="307"/>
            <ac:spMk id="3" creationId="{15522A7E-1699-12FF-6D6F-8716D1FAE8EB}"/>
          </ac:spMkLst>
        </pc:spChg>
        <pc:spChg chg="del">
          <ac:chgData name="Фарангиз Гафурова" userId="9cf5621cdc10ec8c" providerId="LiveId" clId="{0D327A1F-35FB-4212-8434-79123DBD3DB2}" dt="2023-12-11T13:44:49.064" v="2414" actId="21"/>
          <ac:spMkLst>
            <pc:docMk/>
            <pc:sldMk cId="57451330" sldId="307"/>
            <ac:spMk id="4" creationId="{EE74D873-8587-E076-B2DC-DE126345CA0E}"/>
          </ac:spMkLst>
        </pc:spChg>
        <pc:spChg chg="add del mod">
          <ac:chgData name="Фарангиз Гафурова" userId="9cf5621cdc10ec8c" providerId="LiveId" clId="{0D327A1F-35FB-4212-8434-79123DBD3DB2}" dt="2023-12-11T13:54:27.141" v="2486" actId="21"/>
          <ac:spMkLst>
            <pc:docMk/>
            <pc:sldMk cId="57451330" sldId="307"/>
            <ac:spMk id="5" creationId="{27458275-AF16-A2C5-B778-F9AC68FBAB0A}"/>
          </ac:spMkLst>
        </pc:spChg>
        <pc:spChg chg="add mod">
          <ac:chgData name="Фарангиз Гафурова" userId="9cf5621cdc10ec8c" providerId="LiveId" clId="{0D327A1F-35FB-4212-8434-79123DBD3DB2}" dt="2023-12-11T13:55:29.841" v="2488" actId="207"/>
          <ac:spMkLst>
            <pc:docMk/>
            <pc:sldMk cId="57451330" sldId="307"/>
            <ac:spMk id="6" creationId="{7A7BC910-4AD5-D758-E38B-C55651BDCC9B}"/>
          </ac:spMkLst>
        </pc:spChg>
        <pc:spChg chg="add mod">
          <ac:chgData name="Фарангиз Гафурова" userId="9cf5621cdc10ec8c" providerId="LiveId" clId="{0D327A1F-35FB-4212-8434-79123DBD3DB2}" dt="2023-12-11T13:58:08.371" v="2589" actId="2711"/>
          <ac:spMkLst>
            <pc:docMk/>
            <pc:sldMk cId="57451330" sldId="307"/>
            <ac:spMk id="7" creationId="{12361C35-629F-DB62-A752-3740B5A74519}"/>
          </ac:spMkLst>
        </pc:spChg>
        <pc:spChg chg="add mod">
          <ac:chgData name="Фарангиз Гафурова" userId="9cf5621cdc10ec8c" providerId="LiveId" clId="{0D327A1F-35FB-4212-8434-79123DBD3DB2}" dt="2023-12-11T13:58:50.892" v="2594" actId="207"/>
          <ac:spMkLst>
            <pc:docMk/>
            <pc:sldMk cId="57451330" sldId="307"/>
            <ac:spMk id="8" creationId="{AE7CC856-2FF6-2E19-FEAE-76BE008E4E58}"/>
          </ac:spMkLst>
        </pc:spChg>
        <pc:spChg chg="add mod">
          <ac:chgData name="Фарангиз Гафурова" userId="9cf5621cdc10ec8c" providerId="LiveId" clId="{0D327A1F-35FB-4212-8434-79123DBD3DB2}" dt="2023-12-11T14:04:50.264" v="2601" actId="207"/>
          <ac:spMkLst>
            <pc:docMk/>
            <pc:sldMk cId="57451330" sldId="307"/>
            <ac:spMk id="9" creationId="{E90C0BC8-A80D-6882-8F65-7A1553770823}"/>
          </ac:spMkLst>
        </pc:spChg>
      </pc:sldChg>
      <pc:sldChg chg="addSp modSp new mod">
        <pc:chgData name="Фарангиз Гафурова" userId="9cf5621cdc10ec8c" providerId="LiveId" clId="{0D327A1F-35FB-4212-8434-79123DBD3DB2}" dt="2023-12-11T14:59:13.813" v="2849" actId="1076"/>
        <pc:sldMkLst>
          <pc:docMk/>
          <pc:sldMk cId="2259523932" sldId="308"/>
        </pc:sldMkLst>
        <pc:spChg chg="mod">
          <ac:chgData name="Фарангиз Гафурова" userId="9cf5621cdc10ec8c" providerId="LiveId" clId="{0D327A1F-35FB-4212-8434-79123DBD3DB2}" dt="2023-12-11T14:07:53.275" v="2629" actId="20577"/>
          <ac:spMkLst>
            <pc:docMk/>
            <pc:sldMk cId="2259523932" sldId="308"/>
            <ac:spMk id="2" creationId="{A2014866-7C6E-2F57-0718-C138B9B16FF1}"/>
          </ac:spMkLst>
        </pc:spChg>
        <pc:spChg chg="add mod">
          <ac:chgData name="Фарангиз Гафурова" userId="9cf5621cdc10ec8c" providerId="LiveId" clId="{0D327A1F-35FB-4212-8434-79123DBD3DB2}" dt="2023-12-11T14:14:32.799" v="2635" actId="1076"/>
          <ac:spMkLst>
            <pc:docMk/>
            <pc:sldMk cId="2259523932" sldId="308"/>
            <ac:spMk id="3" creationId="{D87652B7-820F-4999-DEE2-66B6F40DBB2F}"/>
          </ac:spMkLst>
        </pc:spChg>
        <pc:picChg chg="add mod">
          <ac:chgData name="Фарангиз Гафурова" userId="9cf5621cdc10ec8c" providerId="LiveId" clId="{0D327A1F-35FB-4212-8434-79123DBD3DB2}" dt="2023-12-11T14:59:13.813" v="2849" actId="1076"/>
          <ac:picMkLst>
            <pc:docMk/>
            <pc:sldMk cId="2259523932" sldId="308"/>
            <ac:picMk id="13314" creationId="{2823BEDF-F504-90EA-87F2-9BE0D7EE3822}"/>
          </ac:picMkLst>
        </pc:picChg>
      </pc:sldChg>
      <pc:sldChg chg="addSp modSp new mod">
        <pc:chgData name="Фарангиз Гафурова" userId="9cf5621cdc10ec8c" providerId="LiveId" clId="{0D327A1F-35FB-4212-8434-79123DBD3DB2}" dt="2023-12-12T17:27:32.838" v="2950" actId="207"/>
        <pc:sldMkLst>
          <pc:docMk/>
          <pc:sldMk cId="3486963330" sldId="309"/>
        </pc:sldMkLst>
        <pc:spChg chg="mod">
          <ac:chgData name="Фарангиз Гафурова" userId="9cf5621cdc10ec8c" providerId="LiveId" clId="{0D327A1F-35FB-4212-8434-79123DBD3DB2}" dt="2023-12-12T16:39:58.362" v="2851"/>
          <ac:spMkLst>
            <pc:docMk/>
            <pc:sldMk cId="3486963330" sldId="309"/>
            <ac:spMk id="2" creationId="{1FD575E9-0C8B-81E0-B6A7-8CB88F72EAFA}"/>
          </ac:spMkLst>
        </pc:spChg>
        <pc:spChg chg="mod">
          <ac:chgData name="Фарангиз Гафурова" userId="9cf5621cdc10ec8c" providerId="LiveId" clId="{0D327A1F-35FB-4212-8434-79123DBD3DB2}" dt="2023-12-12T17:27:32.838" v="2950" actId="207"/>
          <ac:spMkLst>
            <pc:docMk/>
            <pc:sldMk cId="3486963330" sldId="309"/>
            <ac:spMk id="3" creationId="{B0D306F5-9C85-411D-91EF-A59C46A13A64}"/>
          </ac:spMkLst>
        </pc:spChg>
        <pc:spChg chg="add mod">
          <ac:chgData name="Фарангиз Гафурова" userId="9cf5621cdc10ec8c" providerId="LiveId" clId="{0D327A1F-35FB-4212-8434-79123DBD3DB2}" dt="2023-12-12T17:26:42.869" v="2942" actId="207"/>
          <ac:spMkLst>
            <pc:docMk/>
            <pc:sldMk cId="3486963330" sldId="309"/>
            <ac:spMk id="6" creationId="{7D289A85-BA89-C267-303E-8BB1BEEB4778}"/>
          </ac:spMkLst>
        </pc:spChg>
        <pc:picChg chg="add mod">
          <ac:chgData name="Фарангиз Гафурова" userId="9cf5621cdc10ec8c" providerId="LiveId" clId="{0D327A1F-35FB-4212-8434-79123DBD3DB2}" dt="2023-12-12T16:49:40.470" v="2896" actId="1076"/>
          <ac:picMkLst>
            <pc:docMk/>
            <pc:sldMk cId="3486963330" sldId="309"/>
            <ac:picMk id="5" creationId="{A78F9C73-844F-6A19-1C80-C7971F50491B}"/>
          </ac:picMkLst>
        </pc:picChg>
      </pc:sldChg>
      <pc:sldChg chg="addSp delSp modSp new mod">
        <pc:chgData name="Фарангиз Гафурова" userId="9cf5621cdc10ec8c" providerId="LiveId" clId="{0D327A1F-35FB-4212-8434-79123DBD3DB2}" dt="2023-12-12T17:40:18.373" v="3053" actId="20577"/>
        <pc:sldMkLst>
          <pc:docMk/>
          <pc:sldMk cId="351765061" sldId="310"/>
        </pc:sldMkLst>
        <pc:spChg chg="mod">
          <ac:chgData name="Фарангиз Гафурова" userId="9cf5621cdc10ec8c" providerId="LiveId" clId="{0D327A1F-35FB-4212-8434-79123DBD3DB2}" dt="2023-12-12T17:25:10.249" v="2927"/>
          <ac:spMkLst>
            <pc:docMk/>
            <pc:sldMk cId="351765061" sldId="310"/>
            <ac:spMk id="2" creationId="{FE61ED4A-F408-AAD6-3D74-BC6A34A0870A}"/>
          </ac:spMkLst>
        </pc:spChg>
        <pc:spChg chg="mod">
          <ac:chgData name="Фарангиз Гафурова" userId="9cf5621cdc10ec8c" providerId="LiveId" clId="{0D327A1F-35FB-4212-8434-79123DBD3DB2}" dt="2023-12-12T17:37:21.908" v="3031" actId="1076"/>
          <ac:spMkLst>
            <pc:docMk/>
            <pc:sldMk cId="351765061" sldId="310"/>
            <ac:spMk id="3" creationId="{94203C6F-E349-DA71-4CCC-799822D87670}"/>
          </ac:spMkLst>
        </pc:spChg>
        <pc:spChg chg="add mod">
          <ac:chgData name="Фарангиз Гафурова" userId="9cf5621cdc10ec8c" providerId="LiveId" clId="{0D327A1F-35FB-4212-8434-79123DBD3DB2}" dt="2023-12-12T17:37:24.370" v="3032" actId="1076"/>
          <ac:spMkLst>
            <pc:docMk/>
            <pc:sldMk cId="351765061" sldId="310"/>
            <ac:spMk id="4" creationId="{DDE248BF-89F9-D06B-7CE6-E30B81CDE1C6}"/>
          </ac:spMkLst>
        </pc:spChg>
        <pc:spChg chg="add mod">
          <ac:chgData name="Фарангиз Гафурова" userId="9cf5621cdc10ec8c" providerId="LiveId" clId="{0D327A1F-35FB-4212-8434-79123DBD3DB2}" dt="2023-12-12T17:40:18.373" v="3053" actId="20577"/>
          <ac:spMkLst>
            <pc:docMk/>
            <pc:sldMk cId="351765061" sldId="310"/>
            <ac:spMk id="7" creationId="{2DEB7249-F6A0-2092-1B17-DFC6A117A502}"/>
          </ac:spMkLst>
        </pc:spChg>
        <pc:picChg chg="add mod">
          <ac:chgData name="Фарангиз Гафурова" userId="9cf5621cdc10ec8c" providerId="LiveId" clId="{0D327A1F-35FB-4212-8434-79123DBD3DB2}" dt="2023-12-12T17:37:26.275" v="3033" actId="1076"/>
          <ac:picMkLst>
            <pc:docMk/>
            <pc:sldMk cId="351765061" sldId="310"/>
            <ac:picMk id="6" creationId="{D3E88849-131F-ADE3-AA4E-036A3AF81958}"/>
          </ac:picMkLst>
        </pc:picChg>
        <pc:picChg chg="add del">
          <ac:chgData name="Фарангиз Гафурова" userId="9cf5621cdc10ec8c" providerId="LiveId" clId="{0D327A1F-35FB-4212-8434-79123DBD3DB2}" dt="2023-12-12T17:39:18.483" v="3040" actId="21"/>
          <ac:picMkLst>
            <pc:docMk/>
            <pc:sldMk cId="351765061" sldId="310"/>
            <ac:picMk id="9" creationId="{F94F970E-ACEA-7F8E-7668-53BAC59EC405}"/>
          </ac:picMkLst>
        </pc:picChg>
        <pc:picChg chg="add mod">
          <ac:chgData name="Фарангиз Гафурова" userId="9cf5621cdc10ec8c" providerId="LiveId" clId="{0D327A1F-35FB-4212-8434-79123DBD3DB2}" dt="2023-12-12T17:39:58.081" v="3045" actId="1076"/>
          <ac:picMkLst>
            <pc:docMk/>
            <pc:sldMk cId="351765061" sldId="310"/>
            <ac:picMk id="11" creationId="{99AE8E60-4D8F-F0B5-D720-D580C13CC82A}"/>
          </ac:picMkLst>
        </pc:picChg>
      </pc:sldChg>
      <pc:sldChg chg="delSp modSp new del mod">
        <pc:chgData name="Фарангиз Гафурова" userId="9cf5621cdc10ec8c" providerId="LiveId" clId="{0D327A1F-35FB-4212-8434-79123DBD3DB2}" dt="2023-12-12T17:24:51.781" v="2925" actId="2696"/>
        <pc:sldMkLst>
          <pc:docMk/>
          <pc:sldMk cId="1823129568" sldId="310"/>
        </pc:sldMkLst>
        <pc:spChg chg="del">
          <ac:chgData name="Фарангиз Гафурова" userId="9cf5621cdc10ec8c" providerId="LiveId" clId="{0D327A1F-35FB-4212-8434-79123DBD3DB2}" dt="2023-12-12T17:23:50.127" v="2914" actId="21"/>
          <ac:spMkLst>
            <pc:docMk/>
            <pc:sldMk cId="1823129568" sldId="310"/>
            <ac:spMk id="2" creationId="{71623BC1-F72D-1FE8-DA46-04BB67A48D3E}"/>
          </ac:spMkLst>
        </pc:spChg>
        <pc:spChg chg="mod">
          <ac:chgData name="Фарангиз Гафурова" userId="9cf5621cdc10ec8c" providerId="LiveId" clId="{0D327A1F-35FB-4212-8434-79123DBD3DB2}" dt="2023-12-12T17:24:43.599" v="2924" actId="20577"/>
          <ac:spMkLst>
            <pc:docMk/>
            <pc:sldMk cId="1823129568" sldId="310"/>
            <ac:spMk id="3" creationId="{68CC96B6-4622-3720-0C7C-1039D6708E2B}"/>
          </ac:spMkLst>
        </pc:spChg>
      </pc:sldChg>
      <pc:sldChg chg="addSp delSp modSp new mod">
        <pc:chgData name="Фарангиз Гафурова" userId="9cf5621cdc10ec8c" providerId="LiveId" clId="{0D327A1F-35FB-4212-8434-79123DBD3DB2}" dt="2023-12-12T17:47:26.183" v="3105" actId="1076"/>
        <pc:sldMkLst>
          <pc:docMk/>
          <pc:sldMk cId="3783975105" sldId="311"/>
        </pc:sldMkLst>
        <pc:spChg chg="del">
          <ac:chgData name="Фарангиз Гафурова" userId="9cf5621cdc10ec8c" providerId="LiveId" clId="{0D327A1F-35FB-4212-8434-79123DBD3DB2}" dt="2023-12-12T17:40:36.451" v="3055" actId="21"/>
          <ac:spMkLst>
            <pc:docMk/>
            <pc:sldMk cId="3783975105" sldId="311"/>
            <ac:spMk id="2" creationId="{FA2224D3-AA10-5D9B-40EB-E3A133D7B9E2}"/>
          </ac:spMkLst>
        </pc:spChg>
        <pc:spChg chg="add mod">
          <ac:chgData name="Фарангиз Гафурова" userId="9cf5621cdc10ec8c" providerId="LiveId" clId="{0D327A1F-35FB-4212-8434-79123DBD3DB2}" dt="2023-12-12T17:41:56.895" v="3061" actId="20577"/>
          <ac:spMkLst>
            <pc:docMk/>
            <pc:sldMk cId="3783975105" sldId="311"/>
            <ac:spMk id="3" creationId="{A1849FB3-8D1B-7D37-1D83-080F1799787F}"/>
          </ac:spMkLst>
        </pc:spChg>
        <pc:spChg chg="add mod">
          <ac:chgData name="Фарангиз Гафурова" userId="9cf5621cdc10ec8c" providerId="LiveId" clId="{0D327A1F-35FB-4212-8434-79123DBD3DB2}" dt="2023-12-12T17:47:26.183" v="3105" actId="1076"/>
          <ac:spMkLst>
            <pc:docMk/>
            <pc:sldMk cId="3783975105" sldId="311"/>
            <ac:spMk id="6" creationId="{571E95AB-39C2-CC22-0602-587CCD0AB288}"/>
          </ac:spMkLst>
        </pc:spChg>
        <pc:picChg chg="add mod">
          <ac:chgData name="Фарангиз Гафурова" userId="9cf5621cdc10ec8c" providerId="LiveId" clId="{0D327A1F-35FB-4212-8434-79123DBD3DB2}" dt="2023-12-12T17:47:13.734" v="3104" actId="1076"/>
          <ac:picMkLst>
            <pc:docMk/>
            <pc:sldMk cId="3783975105" sldId="311"/>
            <ac:picMk id="5" creationId="{2EA83D6E-8CFC-D70A-0266-D0412B4B6993}"/>
          </ac:picMkLst>
        </pc:picChg>
      </pc:sldChg>
      <pc:sldChg chg="delSp new del mod">
        <pc:chgData name="Фарангиз Гафурова" userId="9cf5621cdc10ec8c" providerId="LiveId" clId="{0D327A1F-35FB-4212-8434-79123DBD3DB2}" dt="2023-12-12T17:54:28.557" v="3125" actId="2696"/>
        <pc:sldMkLst>
          <pc:docMk/>
          <pc:sldMk cId="3698985971" sldId="312"/>
        </pc:sldMkLst>
        <pc:spChg chg="del">
          <ac:chgData name="Фарангиз Гафурова" userId="9cf5621cdc10ec8c" providerId="LiveId" clId="{0D327A1F-35FB-4212-8434-79123DBD3DB2}" dt="2023-12-12T17:48:29.044" v="3111" actId="21"/>
          <ac:spMkLst>
            <pc:docMk/>
            <pc:sldMk cId="3698985971" sldId="312"/>
            <ac:spMk id="2" creationId="{032907A6-9A48-B977-0DA4-28139B13B9EC}"/>
          </ac:spMkLst>
        </pc:spChg>
      </pc:sldChg>
      <pc:sldChg chg="modSp new mod">
        <pc:chgData name="Фарангиз Гафурова" userId="9cf5621cdc10ec8c" providerId="LiveId" clId="{0D327A1F-35FB-4212-8434-79123DBD3DB2}" dt="2023-12-12T17:53:59.383" v="3124" actId="122"/>
        <pc:sldMkLst>
          <pc:docMk/>
          <pc:sldMk cId="3279358854" sldId="313"/>
        </pc:sldMkLst>
        <pc:spChg chg="mod">
          <ac:chgData name="Фарангиз Гафурова" userId="9cf5621cdc10ec8c" providerId="LiveId" clId="{0D327A1F-35FB-4212-8434-79123DBD3DB2}" dt="2023-12-12T17:48:52.547" v="3113"/>
          <ac:spMkLst>
            <pc:docMk/>
            <pc:sldMk cId="3279358854" sldId="313"/>
            <ac:spMk id="2" creationId="{E0AD7688-408C-55DA-4CDA-778241DB6777}"/>
          </ac:spMkLst>
        </pc:spChg>
        <pc:spChg chg="mod">
          <ac:chgData name="Фарангиз Гафурова" userId="9cf5621cdc10ec8c" providerId="LiveId" clId="{0D327A1F-35FB-4212-8434-79123DBD3DB2}" dt="2023-12-12T17:53:59.383" v="3124" actId="122"/>
          <ac:spMkLst>
            <pc:docMk/>
            <pc:sldMk cId="3279358854" sldId="313"/>
            <ac:spMk id="3" creationId="{D6F5D61C-85AE-076C-7E80-4768F8E4B1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b73cd424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b73cd424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55e7cbb6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55e7cbb6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4447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e4509f1a78_9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e4509f1a78_9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5e7cbb63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5e7cbb63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f46499f28_0_2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f46499f28_0_2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559c4061f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559c4061f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55e7cbb63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55e7cbb63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55e7cbb63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55e7cbb63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55e7cbb63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55e7cbb63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55e7cbb63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55e7cbb63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55e7cbb63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55e7cbb63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5950" y="547700"/>
            <a:ext cx="4172100" cy="27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 b="1">
                <a:latin typeface="Life Savers"/>
                <a:ea typeface="Life Savers"/>
                <a:cs typeface="Life Savers"/>
                <a:sym typeface="Life Save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05900" y="3139750"/>
            <a:ext cx="3124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3"/>
          <p:cNvGrpSpPr/>
          <p:nvPr/>
        </p:nvGrpSpPr>
        <p:grpSpPr>
          <a:xfrm>
            <a:off x="159768" y="266326"/>
            <a:ext cx="8850811" cy="2583524"/>
            <a:chOff x="159768" y="266326"/>
            <a:chExt cx="8850811" cy="2583524"/>
          </a:xfrm>
        </p:grpSpPr>
        <p:sp>
          <p:nvSpPr>
            <p:cNvPr id="193" name="Google Shape;193;p13"/>
            <p:cNvSpPr/>
            <p:nvPr/>
          </p:nvSpPr>
          <p:spPr>
            <a:xfrm>
              <a:off x="159768" y="886458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" name="Google Shape;194;p13"/>
            <p:cNvGrpSpPr/>
            <p:nvPr/>
          </p:nvGrpSpPr>
          <p:grpSpPr>
            <a:xfrm rot="1053141">
              <a:off x="8305103" y="2450363"/>
              <a:ext cx="675241" cy="304764"/>
              <a:chOff x="4763863" y="259761"/>
              <a:chExt cx="766705" cy="346045"/>
            </a:xfrm>
          </p:grpSpPr>
          <p:sp>
            <p:nvSpPr>
              <p:cNvPr id="195" name="Google Shape;195;p13"/>
              <p:cNvSpPr/>
              <p:nvPr/>
            </p:nvSpPr>
            <p:spPr>
              <a:xfrm>
                <a:off x="4763863" y="392187"/>
                <a:ext cx="184436" cy="160946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912" extrusionOk="0">
                    <a:moveTo>
                      <a:pt x="477" y="0"/>
                    </a:moveTo>
                    <a:cubicBezTo>
                      <a:pt x="279" y="0"/>
                      <a:pt x="147" y="13"/>
                      <a:pt x="94" y="40"/>
                    </a:cubicBezTo>
                    <a:cubicBezTo>
                      <a:pt x="27" y="66"/>
                      <a:pt x="1" y="106"/>
                      <a:pt x="1" y="172"/>
                    </a:cubicBezTo>
                    <a:cubicBezTo>
                      <a:pt x="1" y="238"/>
                      <a:pt x="27" y="291"/>
                      <a:pt x="80" y="304"/>
                    </a:cubicBezTo>
                    <a:cubicBezTo>
                      <a:pt x="147" y="331"/>
                      <a:pt x="239" y="344"/>
                      <a:pt x="358" y="344"/>
                    </a:cubicBezTo>
                    <a:cubicBezTo>
                      <a:pt x="451" y="357"/>
                      <a:pt x="517" y="371"/>
                      <a:pt x="570" y="397"/>
                    </a:cubicBezTo>
                    <a:cubicBezTo>
                      <a:pt x="610" y="424"/>
                      <a:pt x="676" y="477"/>
                      <a:pt x="742" y="569"/>
                    </a:cubicBezTo>
                    <a:lnTo>
                      <a:pt x="1364" y="1456"/>
                    </a:lnTo>
                    <a:lnTo>
                      <a:pt x="1272" y="1575"/>
                    </a:lnTo>
                    <a:lnTo>
                      <a:pt x="1179" y="1707"/>
                    </a:lnTo>
                    <a:lnTo>
                      <a:pt x="1033" y="1906"/>
                    </a:lnTo>
                    <a:cubicBezTo>
                      <a:pt x="967" y="1972"/>
                      <a:pt x="888" y="2091"/>
                      <a:pt x="782" y="2237"/>
                    </a:cubicBezTo>
                    <a:cubicBezTo>
                      <a:pt x="742" y="2276"/>
                      <a:pt x="702" y="2303"/>
                      <a:pt x="663" y="2329"/>
                    </a:cubicBezTo>
                    <a:cubicBezTo>
                      <a:pt x="623" y="2343"/>
                      <a:pt x="570" y="2356"/>
                      <a:pt x="517" y="2369"/>
                    </a:cubicBezTo>
                    <a:cubicBezTo>
                      <a:pt x="424" y="2382"/>
                      <a:pt x="345" y="2396"/>
                      <a:pt x="266" y="2422"/>
                    </a:cubicBezTo>
                    <a:cubicBezTo>
                      <a:pt x="186" y="2435"/>
                      <a:pt x="133" y="2488"/>
                      <a:pt x="133" y="2554"/>
                    </a:cubicBezTo>
                    <a:cubicBezTo>
                      <a:pt x="133" y="2594"/>
                      <a:pt x="147" y="2634"/>
                      <a:pt x="160" y="2647"/>
                    </a:cubicBezTo>
                    <a:cubicBezTo>
                      <a:pt x="186" y="2674"/>
                      <a:pt x="213" y="2687"/>
                      <a:pt x="226" y="2700"/>
                    </a:cubicBezTo>
                    <a:cubicBezTo>
                      <a:pt x="266" y="2713"/>
                      <a:pt x="292" y="2726"/>
                      <a:pt x="319" y="2726"/>
                    </a:cubicBezTo>
                    <a:lnTo>
                      <a:pt x="1099" y="2726"/>
                    </a:lnTo>
                    <a:cubicBezTo>
                      <a:pt x="1139" y="2726"/>
                      <a:pt x="1166" y="2726"/>
                      <a:pt x="1205" y="2740"/>
                    </a:cubicBezTo>
                    <a:lnTo>
                      <a:pt x="1338" y="2740"/>
                    </a:lnTo>
                    <a:cubicBezTo>
                      <a:pt x="1391" y="2740"/>
                      <a:pt x="1444" y="2726"/>
                      <a:pt x="1510" y="2713"/>
                    </a:cubicBezTo>
                    <a:cubicBezTo>
                      <a:pt x="1563" y="2687"/>
                      <a:pt x="1602" y="2647"/>
                      <a:pt x="1602" y="2568"/>
                    </a:cubicBezTo>
                    <a:cubicBezTo>
                      <a:pt x="1602" y="2541"/>
                      <a:pt x="1576" y="2515"/>
                      <a:pt x="1549" y="2475"/>
                    </a:cubicBezTo>
                    <a:cubicBezTo>
                      <a:pt x="1510" y="2435"/>
                      <a:pt x="1430" y="2409"/>
                      <a:pt x="1311" y="2409"/>
                    </a:cubicBezTo>
                    <a:cubicBezTo>
                      <a:pt x="1258" y="2409"/>
                      <a:pt x="1219" y="2409"/>
                      <a:pt x="1205" y="2396"/>
                    </a:cubicBezTo>
                    <a:cubicBezTo>
                      <a:pt x="1205" y="2382"/>
                      <a:pt x="1192" y="2369"/>
                      <a:pt x="1192" y="2356"/>
                    </a:cubicBezTo>
                    <a:cubicBezTo>
                      <a:pt x="1192" y="2329"/>
                      <a:pt x="1205" y="2303"/>
                      <a:pt x="1245" y="2263"/>
                    </a:cubicBezTo>
                    <a:cubicBezTo>
                      <a:pt x="1272" y="2210"/>
                      <a:pt x="1298" y="2184"/>
                      <a:pt x="1324" y="2157"/>
                    </a:cubicBezTo>
                    <a:cubicBezTo>
                      <a:pt x="1364" y="2091"/>
                      <a:pt x="1404" y="2038"/>
                      <a:pt x="1444" y="1985"/>
                    </a:cubicBezTo>
                    <a:cubicBezTo>
                      <a:pt x="1483" y="1932"/>
                      <a:pt x="1536" y="1866"/>
                      <a:pt x="1602" y="1774"/>
                    </a:cubicBezTo>
                    <a:cubicBezTo>
                      <a:pt x="1655" y="1840"/>
                      <a:pt x="1708" y="1919"/>
                      <a:pt x="1761" y="1999"/>
                    </a:cubicBezTo>
                    <a:cubicBezTo>
                      <a:pt x="1827" y="2065"/>
                      <a:pt x="1867" y="2131"/>
                      <a:pt x="1920" y="2197"/>
                    </a:cubicBezTo>
                    <a:cubicBezTo>
                      <a:pt x="1960" y="2263"/>
                      <a:pt x="1999" y="2329"/>
                      <a:pt x="2026" y="2382"/>
                    </a:cubicBezTo>
                    <a:cubicBezTo>
                      <a:pt x="2066" y="2435"/>
                      <a:pt x="2079" y="2462"/>
                      <a:pt x="2079" y="2475"/>
                    </a:cubicBezTo>
                    <a:cubicBezTo>
                      <a:pt x="2079" y="2515"/>
                      <a:pt x="2066" y="2541"/>
                      <a:pt x="2052" y="2554"/>
                    </a:cubicBezTo>
                    <a:lnTo>
                      <a:pt x="1973" y="2568"/>
                    </a:lnTo>
                    <a:cubicBezTo>
                      <a:pt x="1933" y="2581"/>
                      <a:pt x="1907" y="2594"/>
                      <a:pt x="1894" y="2634"/>
                    </a:cubicBezTo>
                    <a:cubicBezTo>
                      <a:pt x="1880" y="2674"/>
                      <a:pt x="1880" y="2700"/>
                      <a:pt x="1880" y="2726"/>
                    </a:cubicBezTo>
                    <a:cubicBezTo>
                      <a:pt x="1880" y="2753"/>
                      <a:pt x="1894" y="2793"/>
                      <a:pt x="1933" y="2832"/>
                    </a:cubicBezTo>
                    <a:cubicBezTo>
                      <a:pt x="1986" y="2885"/>
                      <a:pt x="2052" y="2912"/>
                      <a:pt x="2158" y="2912"/>
                    </a:cubicBezTo>
                    <a:cubicBezTo>
                      <a:pt x="2238" y="2912"/>
                      <a:pt x="2304" y="2899"/>
                      <a:pt x="2357" y="2899"/>
                    </a:cubicBezTo>
                    <a:lnTo>
                      <a:pt x="2807" y="2899"/>
                    </a:lnTo>
                    <a:cubicBezTo>
                      <a:pt x="2873" y="2899"/>
                      <a:pt x="2966" y="2912"/>
                      <a:pt x="3072" y="2912"/>
                    </a:cubicBezTo>
                    <a:cubicBezTo>
                      <a:pt x="3124" y="2912"/>
                      <a:pt x="3191" y="2899"/>
                      <a:pt x="3244" y="2885"/>
                    </a:cubicBezTo>
                    <a:cubicBezTo>
                      <a:pt x="3297" y="2872"/>
                      <a:pt x="3336" y="2819"/>
                      <a:pt x="3336" y="2740"/>
                    </a:cubicBezTo>
                    <a:cubicBezTo>
                      <a:pt x="3336" y="2687"/>
                      <a:pt x="3310" y="2660"/>
                      <a:pt x="3257" y="2634"/>
                    </a:cubicBezTo>
                    <a:cubicBezTo>
                      <a:pt x="3217" y="2607"/>
                      <a:pt x="3151" y="2594"/>
                      <a:pt x="3085" y="2594"/>
                    </a:cubicBezTo>
                    <a:cubicBezTo>
                      <a:pt x="3019" y="2581"/>
                      <a:pt x="2952" y="2581"/>
                      <a:pt x="2899" y="2581"/>
                    </a:cubicBezTo>
                    <a:cubicBezTo>
                      <a:pt x="2847" y="2568"/>
                      <a:pt x="2794" y="2554"/>
                      <a:pt x="2727" y="2541"/>
                    </a:cubicBezTo>
                    <a:cubicBezTo>
                      <a:pt x="2701" y="2528"/>
                      <a:pt x="2674" y="2515"/>
                      <a:pt x="2635" y="2475"/>
                    </a:cubicBezTo>
                    <a:cubicBezTo>
                      <a:pt x="2595" y="2449"/>
                      <a:pt x="2555" y="2396"/>
                      <a:pt x="2489" y="2316"/>
                    </a:cubicBezTo>
                    <a:cubicBezTo>
                      <a:pt x="2423" y="2237"/>
                      <a:pt x="2330" y="2131"/>
                      <a:pt x="2238" y="1999"/>
                    </a:cubicBezTo>
                    <a:cubicBezTo>
                      <a:pt x="2132" y="1853"/>
                      <a:pt x="1999" y="1668"/>
                      <a:pt x="1841" y="1443"/>
                    </a:cubicBezTo>
                    <a:cubicBezTo>
                      <a:pt x="1920" y="1324"/>
                      <a:pt x="1999" y="1218"/>
                      <a:pt x="2066" y="1112"/>
                    </a:cubicBezTo>
                    <a:cubicBezTo>
                      <a:pt x="2145" y="993"/>
                      <a:pt x="2224" y="887"/>
                      <a:pt x="2330" y="768"/>
                    </a:cubicBezTo>
                    <a:cubicBezTo>
                      <a:pt x="2397" y="675"/>
                      <a:pt x="2476" y="622"/>
                      <a:pt x="2542" y="609"/>
                    </a:cubicBezTo>
                    <a:cubicBezTo>
                      <a:pt x="2582" y="582"/>
                      <a:pt x="2661" y="569"/>
                      <a:pt x="2754" y="569"/>
                    </a:cubicBezTo>
                    <a:cubicBezTo>
                      <a:pt x="2860" y="556"/>
                      <a:pt x="2992" y="556"/>
                      <a:pt x="3177" y="556"/>
                    </a:cubicBezTo>
                    <a:cubicBezTo>
                      <a:pt x="3217" y="556"/>
                      <a:pt x="3244" y="543"/>
                      <a:pt x="3270" y="516"/>
                    </a:cubicBezTo>
                    <a:cubicBezTo>
                      <a:pt x="3297" y="477"/>
                      <a:pt x="3310" y="437"/>
                      <a:pt x="3310" y="424"/>
                    </a:cubicBezTo>
                    <a:cubicBezTo>
                      <a:pt x="3310" y="291"/>
                      <a:pt x="3257" y="225"/>
                      <a:pt x="3164" y="225"/>
                    </a:cubicBezTo>
                    <a:lnTo>
                      <a:pt x="2026" y="225"/>
                    </a:lnTo>
                    <a:cubicBezTo>
                      <a:pt x="1947" y="225"/>
                      <a:pt x="1880" y="238"/>
                      <a:pt x="1827" y="265"/>
                    </a:cubicBezTo>
                    <a:cubicBezTo>
                      <a:pt x="1788" y="291"/>
                      <a:pt x="1761" y="331"/>
                      <a:pt x="1761" y="410"/>
                    </a:cubicBezTo>
                    <a:cubicBezTo>
                      <a:pt x="1761" y="450"/>
                      <a:pt x="1774" y="490"/>
                      <a:pt x="1801" y="516"/>
                    </a:cubicBezTo>
                    <a:cubicBezTo>
                      <a:pt x="1841" y="529"/>
                      <a:pt x="1867" y="543"/>
                      <a:pt x="1880" y="556"/>
                    </a:cubicBezTo>
                    <a:cubicBezTo>
                      <a:pt x="1907" y="569"/>
                      <a:pt x="1920" y="582"/>
                      <a:pt x="1920" y="596"/>
                    </a:cubicBezTo>
                    <a:cubicBezTo>
                      <a:pt x="1920" y="609"/>
                      <a:pt x="1907" y="649"/>
                      <a:pt x="1867" y="702"/>
                    </a:cubicBezTo>
                    <a:cubicBezTo>
                      <a:pt x="1841" y="754"/>
                      <a:pt x="1801" y="821"/>
                      <a:pt x="1748" y="900"/>
                    </a:cubicBezTo>
                    <a:lnTo>
                      <a:pt x="1602" y="1125"/>
                    </a:lnTo>
                    <a:cubicBezTo>
                      <a:pt x="1536" y="1032"/>
                      <a:pt x="1470" y="953"/>
                      <a:pt x="1417" y="874"/>
                    </a:cubicBezTo>
                    <a:cubicBezTo>
                      <a:pt x="1364" y="794"/>
                      <a:pt x="1311" y="715"/>
                      <a:pt x="1272" y="662"/>
                    </a:cubicBezTo>
                    <a:cubicBezTo>
                      <a:pt x="1232" y="596"/>
                      <a:pt x="1192" y="543"/>
                      <a:pt x="1166" y="503"/>
                    </a:cubicBezTo>
                    <a:cubicBezTo>
                      <a:pt x="1152" y="463"/>
                      <a:pt x="1139" y="437"/>
                      <a:pt x="1139" y="424"/>
                    </a:cubicBezTo>
                    <a:cubicBezTo>
                      <a:pt x="1139" y="384"/>
                      <a:pt x="1152" y="371"/>
                      <a:pt x="1179" y="371"/>
                    </a:cubicBezTo>
                    <a:cubicBezTo>
                      <a:pt x="1219" y="371"/>
                      <a:pt x="1272" y="357"/>
                      <a:pt x="1324" y="357"/>
                    </a:cubicBezTo>
                    <a:cubicBezTo>
                      <a:pt x="1391" y="357"/>
                      <a:pt x="1444" y="344"/>
                      <a:pt x="1470" y="304"/>
                    </a:cubicBezTo>
                    <a:cubicBezTo>
                      <a:pt x="1510" y="265"/>
                      <a:pt x="1523" y="238"/>
                      <a:pt x="1523" y="199"/>
                    </a:cubicBezTo>
                    <a:cubicBezTo>
                      <a:pt x="1523" y="172"/>
                      <a:pt x="1523" y="146"/>
                      <a:pt x="1523" y="132"/>
                    </a:cubicBezTo>
                    <a:cubicBezTo>
                      <a:pt x="1523" y="106"/>
                      <a:pt x="1510" y="79"/>
                      <a:pt x="1483" y="66"/>
                    </a:cubicBezTo>
                    <a:cubicBezTo>
                      <a:pt x="1457" y="40"/>
                      <a:pt x="1430" y="27"/>
                      <a:pt x="1377" y="13"/>
                    </a:cubicBezTo>
                    <a:cubicBezTo>
                      <a:pt x="1338" y="0"/>
                      <a:pt x="1272" y="0"/>
                      <a:pt x="1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962835" y="259761"/>
                <a:ext cx="166860" cy="289725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5242" extrusionOk="0">
                    <a:moveTo>
                      <a:pt x="2873" y="0"/>
                    </a:moveTo>
                    <a:cubicBezTo>
                      <a:pt x="2767" y="0"/>
                      <a:pt x="2688" y="27"/>
                      <a:pt x="2635" y="80"/>
                    </a:cubicBezTo>
                    <a:cubicBezTo>
                      <a:pt x="2595" y="133"/>
                      <a:pt x="2529" y="225"/>
                      <a:pt x="2476" y="358"/>
                    </a:cubicBezTo>
                    <a:cubicBezTo>
                      <a:pt x="2383" y="530"/>
                      <a:pt x="2317" y="675"/>
                      <a:pt x="2264" y="781"/>
                    </a:cubicBezTo>
                    <a:lnTo>
                      <a:pt x="2119" y="1073"/>
                    </a:lnTo>
                    <a:cubicBezTo>
                      <a:pt x="2079" y="1152"/>
                      <a:pt x="2052" y="1231"/>
                      <a:pt x="2013" y="1298"/>
                    </a:cubicBezTo>
                    <a:cubicBezTo>
                      <a:pt x="1973" y="1377"/>
                      <a:pt x="1933" y="1456"/>
                      <a:pt x="1880" y="1562"/>
                    </a:cubicBezTo>
                    <a:cubicBezTo>
                      <a:pt x="1827" y="1668"/>
                      <a:pt x="1761" y="1787"/>
                      <a:pt x="1682" y="1946"/>
                    </a:cubicBezTo>
                    <a:cubicBezTo>
                      <a:pt x="1589" y="2092"/>
                      <a:pt x="1483" y="2277"/>
                      <a:pt x="1364" y="2515"/>
                    </a:cubicBezTo>
                    <a:cubicBezTo>
                      <a:pt x="1258" y="2700"/>
                      <a:pt x="1179" y="2846"/>
                      <a:pt x="1126" y="2952"/>
                    </a:cubicBezTo>
                    <a:cubicBezTo>
                      <a:pt x="1060" y="3058"/>
                      <a:pt x="1007" y="3150"/>
                      <a:pt x="967" y="3217"/>
                    </a:cubicBezTo>
                    <a:cubicBezTo>
                      <a:pt x="941" y="3283"/>
                      <a:pt x="901" y="3323"/>
                      <a:pt x="874" y="3362"/>
                    </a:cubicBezTo>
                    <a:cubicBezTo>
                      <a:pt x="861" y="3402"/>
                      <a:pt x="835" y="3442"/>
                      <a:pt x="808" y="3481"/>
                    </a:cubicBezTo>
                    <a:cubicBezTo>
                      <a:pt x="782" y="3521"/>
                      <a:pt x="755" y="3574"/>
                      <a:pt x="716" y="3640"/>
                    </a:cubicBezTo>
                    <a:cubicBezTo>
                      <a:pt x="689" y="3693"/>
                      <a:pt x="636" y="3786"/>
                      <a:pt x="583" y="3892"/>
                    </a:cubicBezTo>
                    <a:cubicBezTo>
                      <a:pt x="530" y="4011"/>
                      <a:pt x="451" y="4156"/>
                      <a:pt x="358" y="4328"/>
                    </a:cubicBezTo>
                    <a:cubicBezTo>
                      <a:pt x="266" y="4514"/>
                      <a:pt x="160" y="4739"/>
                      <a:pt x="14" y="5017"/>
                    </a:cubicBezTo>
                    <a:cubicBezTo>
                      <a:pt x="1" y="5030"/>
                      <a:pt x="1" y="5043"/>
                      <a:pt x="1" y="5070"/>
                    </a:cubicBezTo>
                    <a:cubicBezTo>
                      <a:pt x="1" y="5122"/>
                      <a:pt x="27" y="5162"/>
                      <a:pt x="54" y="5189"/>
                    </a:cubicBezTo>
                    <a:cubicBezTo>
                      <a:pt x="94" y="5228"/>
                      <a:pt x="133" y="5242"/>
                      <a:pt x="173" y="5242"/>
                    </a:cubicBezTo>
                    <a:cubicBezTo>
                      <a:pt x="239" y="5242"/>
                      <a:pt x="279" y="5228"/>
                      <a:pt x="332" y="5202"/>
                    </a:cubicBezTo>
                    <a:cubicBezTo>
                      <a:pt x="385" y="5175"/>
                      <a:pt x="411" y="5149"/>
                      <a:pt x="438" y="5096"/>
                    </a:cubicBezTo>
                    <a:lnTo>
                      <a:pt x="2939" y="384"/>
                    </a:lnTo>
                    <a:cubicBezTo>
                      <a:pt x="2952" y="358"/>
                      <a:pt x="2966" y="318"/>
                      <a:pt x="2992" y="265"/>
                    </a:cubicBezTo>
                    <a:cubicBezTo>
                      <a:pt x="3005" y="225"/>
                      <a:pt x="3019" y="186"/>
                      <a:pt x="3019" y="146"/>
                    </a:cubicBezTo>
                    <a:cubicBezTo>
                      <a:pt x="3019" y="120"/>
                      <a:pt x="3019" y="93"/>
                      <a:pt x="2992" y="53"/>
                    </a:cubicBezTo>
                    <a:cubicBezTo>
                      <a:pt x="2979" y="14"/>
                      <a:pt x="2939" y="0"/>
                      <a:pt x="2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5141357" y="259761"/>
                <a:ext cx="177085" cy="28751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5202" extrusionOk="0">
                    <a:moveTo>
                      <a:pt x="1668" y="0"/>
                    </a:moveTo>
                    <a:cubicBezTo>
                      <a:pt x="1417" y="0"/>
                      <a:pt x="1192" y="53"/>
                      <a:pt x="993" y="159"/>
                    </a:cubicBezTo>
                    <a:cubicBezTo>
                      <a:pt x="808" y="252"/>
                      <a:pt x="636" y="371"/>
                      <a:pt x="503" y="517"/>
                    </a:cubicBezTo>
                    <a:cubicBezTo>
                      <a:pt x="371" y="662"/>
                      <a:pt x="278" y="808"/>
                      <a:pt x="199" y="953"/>
                    </a:cubicBezTo>
                    <a:cubicBezTo>
                      <a:pt x="133" y="1099"/>
                      <a:pt x="106" y="1231"/>
                      <a:pt x="106" y="1324"/>
                    </a:cubicBezTo>
                    <a:cubicBezTo>
                      <a:pt x="106" y="1337"/>
                      <a:pt x="106" y="1377"/>
                      <a:pt x="106" y="1417"/>
                    </a:cubicBezTo>
                    <a:cubicBezTo>
                      <a:pt x="119" y="1456"/>
                      <a:pt x="133" y="1496"/>
                      <a:pt x="146" y="1549"/>
                    </a:cubicBezTo>
                    <a:cubicBezTo>
                      <a:pt x="159" y="1589"/>
                      <a:pt x="199" y="1615"/>
                      <a:pt x="225" y="1655"/>
                    </a:cubicBezTo>
                    <a:cubicBezTo>
                      <a:pt x="265" y="1681"/>
                      <a:pt x="318" y="1708"/>
                      <a:pt x="384" y="1708"/>
                    </a:cubicBezTo>
                    <a:cubicBezTo>
                      <a:pt x="503" y="1708"/>
                      <a:pt x="583" y="1681"/>
                      <a:pt x="649" y="1628"/>
                    </a:cubicBezTo>
                    <a:cubicBezTo>
                      <a:pt x="702" y="1575"/>
                      <a:pt x="742" y="1496"/>
                      <a:pt x="742" y="1417"/>
                    </a:cubicBezTo>
                    <a:cubicBezTo>
                      <a:pt x="742" y="1377"/>
                      <a:pt x="728" y="1350"/>
                      <a:pt x="715" y="1324"/>
                    </a:cubicBezTo>
                    <a:cubicBezTo>
                      <a:pt x="702" y="1298"/>
                      <a:pt x="689" y="1271"/>
                      <a:pt x="662" y="1245"/>
                    </a:cubicBezTo>
                    <a:lnTo>
                      <a:pt x="609" y="1178"/>
                    </a:lnTo>
                    <a:cubicBezTo>
                      <a:pt x="596" y="1165"/>
                      <a:pt x="596" y="1139"/>
                      <a:pt x="596" y="1099"/>
                    </a:cubicBezTo>
                    <a:cubicBezTo>
                      <a:pt x="596" y="1073"/>
                      <a:pt x="622" y="1020"/>
                      <a:pt x="662" y="940"/>
                    </a:cubicBezTo>
                    <a:cubicBezTo>
                      <a:pt x="715" y="861"/>
                      <a:pt x="781" y="768"/>
                      <a:pt x="861" y="689"/>
                    </a:cubicBezTo>
                    <a:cubicBezTo>
                      <a:pt x="953" y="609"/>
                      <a:pt x="1059" y="530"/>
                      <a:pt x="1178" y="477"/>
                    </a:cubicBezTo>
                    <a:cubicBezTo>
                      <a:pt x="1297" y="411"/>
                      <a:pt x="1443" y="371"/>
                      <a:pt x="1602" y="371"/>
                    </a:cubicBezTo>
                    <a:cubicBezTo>
                      <a:pt x="1761" y="371"/>
                      <a:pt x="1893" y="411"/>
                      <a:pt x="2012" y="464"/>
                    </a:cubicBezTo>
                    <a:cubicBezTo>
                      <a:pt x="2118" y="517"/>
                      <a:pt x="2211" y="583"/>
                      <a:pt x="2277" y="675"/>
                    </a:cubicBezTo>
                    <a:cubicBezTo>
                      <a:pt x="2343" y="755"/>
                      <a:pt x="2396" y="848"/>
                      <a:pt x="2422" y="953"/>
                    </a:cubicBezTo>
                    <a:cubicBezTo>
                      <a:pt x="2462" y="1059"/>
                      <a:pt x="2475" y="1152"/>
                      <a:pt x="2475" y="1258"/>
                    </a:cubicBezTo>
                    <a:cubicBezTo>
                      <a:pt x="2475" y="1456"/>
                      <a:pt x="2436" y="1668"/>
                      <a:pt x="2356" y="1906"/>
                    </a:cubicBezTo>
                    <a:cubicBezTo>
                      <a:pt x="2290" y="2131"/>
                      <a:pt x="2184" y="2356"/>
                      <a:pt x="2052" y="2595"/>
                    </a:cubicBezTo>
                    <a:cubicBezTo>
                      <a:pt x="1933" y="2820"/>
                      <a:pt x="1787" y="3058"/>
                      <a:pt x="1628" y="3283"/>
                    </a:cubicBezTo>
                    <a:cubicBezTo>
                      <a:pt x="1469" y="3508"/>
                      <a:pt x="1297" y="3720"/>
                      <a:pt x="1112" y="3931"/>
                    </a:cubicBezTo>
                    <a:cubicBezTo>
                      <a:pt x="940" y="4117"/>
                      <a:pt x="768" y="4302"/>
                      <a:pt x="596" y="4474"/>
                    </a:cubicBezTo>
                    <a:cubicBezTo>
                      <a:pt x="424" y="4633"/>
                      <a:pt x="265" y="4778"/>
                      <a:pt x="119" y="4884"/>
                    </a:cubicBezTo>
                    <a:cubicBezTo>
                      <a:pt x="93" y="4911"/>
                      <a:pt x="67" y="4937"/>
                      <a:pt x="27" y="4964"/>
                    </a:cubicBezTo>
                    <a:cubicBezTo>
                      <a:pt x="14" y="4977"/>
                      <a:pt x="0" y="5003"/>
                      <a:pt x="0" y="5043"/>
                    </a:cubicBezTo>
                    <a:cubicBezTo>
                      <a:pt x="0" y="5070"/>
                      <a:pt x="14" y="5109"/>
                      <a:pt x="27" y="5136"/>
                    </a:cubicBezTo>
                    <a:cubicBezTo>
                      <a:pt x="67" y="5175"/>
                      <a:pt x="106" y="5202"/>
                      <a:pt x="172" y="5202"/>
                    </a:cubicBezTo>
                    <a:cubicBezTo>
                      <a:pt x="225" y="5202"/>
                      <a:pt x="292" y="5189"/>
                      <a:pt x="331" y="5162"/>
                    </a:cubicBezTo>
                    <a:cubicBezTo>
                      <a:pt x="384" y="5149"/>
                      <a:pt x="411" y="5136"/>
                      <a:pt x="437" y="5109"/>
                    </a:cubicBezTo>
                    <a:lnTo>
                      <a:pt x="1112" y="5109"/>
                    </a:lnTo>
                    <a:cubicBezTo>
                      <a:pt x="1244" y="5109"/>
                      <a:pt x="1377" y="5109"/>
                      <a:pt x="1509" y="5122"/>
                    </a:cubicBezTo>
                    <a:lnTo>
                      <a:pt x="1880" y="5122"/>
                    </a:lnTo>
                    <a:cubicBezTo>
                      <a:pt x="2012" y="5122"/>
                      <a:pt x="2131" y="5122"/>
                      <a:pt x="2264" y="5136"/>
                    </a:cubicBezTo>
                    <a:lnTo>
                      <a:pt x="2674" y="5136"/>
                    </a:lnTo>
                    <a:cubicBezTo>
                      <a:pt x="2687" y="5136"/>
                      <a:pt x="2714" y="5122"/>
                      <a:pt x="2753" y="5096"/>
                    </a:cubicBezTo>
                    <a:cubicBezTo>
                      <a:pt x="2793" y="5083"/>
                      <a:pt x="2833" y="5043"/>
                      <a:pt x="2859" y="4990"/>
                    </a:cubicBezTo>
                    <a:cubicBezTo>
                      <a:pt x="2965" y="4792"/>
                      <a:pt x="3058" y="4646"/>
                      <a:pt x="3111" y="4553"/>
                    </a:cubicBezTo>
                    <a:cubicBezTo>
                      <a:pt x="3177" y="4461"/>
                      <a:pt x="3203" y="4395"/>
                      <a:pt x="3203" y="4355"/>
                    </a:cubicBezTo>
                    <a:cubicBezTo>
                      <a:pt x="3203" y="4302"/>
                      <a:pt x="3190" y="4275"/>
                      <a:pt x="3137" y="4249"/>
                    </a:cubicBezTo>
                    <a:cubicBezTo>
                      <a:pt x="3111" y="4236"/>
                      <a:pt x="3071" y="4222"/>
                      <a:pt x="3018" y="4222"/>
                    </a:cubicBezTo>
                    <a:cubicBezTo>
                      <a:pt x="2965" y="4222"/>
                      <a:pt x="2925" y="4236"/>
                      <a:pt x="2886" y="4275"/>
                    </a:cubicBezTo>
                    <a:cubicBezTo>
                      <a:pt x="2859" y="4302"/>
                      <a:pt x="2833" y="4328"/>
                      <a:pt x="2819" y="4368"/>
                    </a:cubicBezTo>
                    <a:lnTo>
                      <a:pt x="2647" y="4620"/>
                    </a:lnTo>
                    <a:cubicBezTo>
                      <a:pt x="2621" y="4672"/>
                      <a:pt x="2594" y="4699"/>
                      <a:pt x="2568" y="4712"/>
                    </a:cubicBezTo>
                    <a:cubicBezTo>
                      <a:pt x="2542" y="4725"/>
                      <a:pt x="2515" y="4739"/>
                      <a:pt x="2489" y="4739"/>
                    </a:cubicBezTo>
                    <a:lnTo>
                      <a:pt x="1800" y="4739"/>
                    </a:lnTo>
                    <a:cubicBezTo>
                      <a:pt x="1628" y="4725"/>
                      <a:pt x="1456" y="4725"/>
                      <a:pt x="1271" y="4725"/>
                    </a:cubicBezTo>
                    <a:cubicBezTo>
                      <a:pt x="1099" y="4725"/>
                      <a:pt x="940" y="4712"/>
                      <a:pt x="821" y="4712"/>
                    </a:cubicBezTo>
                    <a:cubicBezTo>
                      <a:pt x="940" y="4593"/>
                      <a:pt x="1072" y="4461"/>
                      <a:pt x="1218" y="4302"/>
                    </a:cubicBezTo>
                    <a:cubicBezTo>
                      <a:pt x="1377" y="4143"/>
                      <a:pt x="1536" y="3971"/>
                      <a:pt x="1681" y="3786"/>
                    </a:cubicBezTo>
                    <a:cubicBezTo>
                      <a:pt x="1840" y="3600"/>
                      <a:pt x="1999" y="3402"/>
                      <a:pt x="2144" y="3203"/>
                    </a:cubicBezTo>
                    <a:cubicBezTo>
                      <a:pt x="2290" y="2992"/>
                      <a:pt x="2436" y="2780"/>
                      <a:pt x="2542" y="2555"/>
                    </a:cubicBezTo>
                    <a:cubicBezTo>
                      <a:pt x="2661" y="2343"/>
                      <a:pt x="2753" y="2131"/>
                      <a:pt x="2833" y="1906"/>
                    </a:cubicBezTo>
                    <a:cubicBezTo>
                      <a:pt x="2899" y="1681"/>
                      <a:pt x="2939" y="1470"/>
                      <a:pt x="2939" y="1271"/>
                    </a:cubicBezTo>
                    <a:cubicBezTo>
                      <a:pt x="2939" y="1086"/>
                      <a:pt x="2912" y="927"/>
                      <a:pt x="2872" y="781"/>
                    </a:cubicBezTo>
                    <a:cubicBezTo>
                      <a:pt x="2833" y="623"/>
                      <a:pt x="2753" y="490"/>
                      <a:pt x="2647" y="371"/>
                    </a:cubicBezTo>
                    <a:cubicBezTo>
                      <a:pt x="2542" y="265"/>
                      <a:pt x="2409" y="173"/>
                      <a:pt x="2250" y="106"/>
                    </a:cubicBezTo>
                    <a:cubicBezTo>
                      <a:pt x="2092" y="40"/>
                      <a:pt x="1893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5320598" y="397272"/>
                <a:ext cx="209971" cy="208534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773" extrusionOk="0">
                    <a:moveTo>
                      <a:pt x="384" y="1"/>
                    </a:moveTo>
                    <a:cubicBezTo>
                      <a:pt x="278" y="1"/>
                      <a:pt x="199" y="14"/>
                      <a:pt x="119" y="54"/>
                    </a:cubicBezTo>
                    <a:cubicBezTo>
                      <a:pt x="40" y="80"/>
                      <a:pt x="0" y="133"/>
                      <a:pt x="0" y="199"/>
                    </a:cubicBezTo>
                    <a:cubicBezTo>
                      <a:pt x="0" y="279"/>
                      <a:pt x="53" y="318"/>
                      <a:pt x="132" y="332"/>
                    </a:cubicBezTo>
                    <a:cubicBezTo>
                      <a:pt x="212" y="345"/>
                      <a:pt x="331" y="358"/>
                      <a:pt x="490" y="358"/>
                    </a:cubicBezTo>
                    <a:lnTo>
                      <a:pt x="609" y="358"/>
                    </a:lnTo>
                    <a:cubicBezTo>
                      <a:pt x="649" y="371"/>
                      <a:pt x="675" y="371"/>
                      <a:pt x="701" y="385"/>
                    </a:cubicBezTo>
                    <a:cubicBezTo>
                      <a:pt x="728" y="398"/>
                      <a:pt x="741" y="411"/>
                      <a:pt x="754" y="437"/>
                    </a:cubicBezTo>
                    <a:cubicBezTo>
                      <a:pt x="781" y="464"/>
                      <a:pt x="794" y="490"/>
                      <a:pt x="821" y="530"/>
                    </a:cubicBezTo>
                    <a:lnTo>
                      <a:pt x="2025" y="2714"/>
                    </a:lnTo>
                    <a:cubicBezTo>
                      <a:pt x="1972" y="2833"/>
                      <a:pt x="1919" y="2939"/>
                      <a:pt x="1866" y="3032"/>
                    </a:cubicBezTo>
                    <a:cubicBezTo>
                      <a:pt x="1813" y="3124"/>
                      <a:pt x="1760" y="3190"/>
                      <a:pt x="1694" y="3257"/>
                    </a:cubicBezTo>
                    <a:cubicBezTo>
                      <a:pt x="1641" y="3296"/>
                      <a:pt x="1575" y="3349"/>
                      <a:pt x="1509" y="3376"/>
                    </a:cubicBezTo>
                    <a:cubicBezTo>
                      <a:pt x="1429" y="3415"/>
                      <a:pt x="1363" y="3429"/>
                      <a:pt x="1297" y="3429"/>
                    </a:cubicBezTo>
                    <a:cubicBezTo>
                      <a:pt x="1178" y="3429"/>
                      <a:pt x="1072" y="3402"/>
                      <a:pt x="993" y="3349"/>
                    </a:cubicBezTo>
                    <a:cubicBezTo>
                      <a:pt x="926" y="3296"/>
                      <a:pt x="887" y="3230"/>
                      <a:pt x="887" y="3164"/>
                    </a:cubicBezTo>
                    <a:cubicBezTo>
                      <a:pt x="887" y="3137"/>
                      <a:pt x="900" y="3098"/>
                      <a:pt x="913" y="3071"/>
                    </a:cubicBezTo>
                    <a:cubicBezTo>
                      <a:pt x="940" y="3045"/>
                      <a:pt x="966" y="3018"/>
                      <a:pt x="993" y="3018"/>
                    </a:cubicBezTo>
                    <a:cubicBezTo>
                      <a:pt x="1019" y="3018"/>
                      <a:pt x="1046" y="3018"/>
                      <a:pt x="1072" y="3005"/>
                    </a:cubicBezTo>
                    <a:cubicBezTo>
                      <a:pt x="1099" y="3005"/>
                      <a:pt x="1125" y="2992"/>
                      <a:pt x="1151" y="2979"/>
                    </a:cubicBezTo>
                    <a:cubicBezTo>
                      <a:pt x="1178" y="2965"/>
                      <a:pt x="1204" y="2939"/>
                      <a:pt x="1218" y="2912"/>
                    </a:cubicBezTo>
                    <a:cubicBezTo>
                      <a:pt x="1231" y="2899"/>
                      <a:pt x="1244" y="2859"/>
                      <a:pt x="1244" y="2820"/>
                    </a:cubicBezTo>
                    <a:cubicBezTo>
                      <a:pt x="1244" y="2754"/>
                      <a:pt x="1218" y="2701"/>
                      <a:pt x="1165" y="2674"/>
                    </a:cubicBezTo>
                    <a:cubicBezTo>
                      <a:pt x="1125" y="2648"/>
                      <a:pt x="1072" y="2634"/>
                      <a:pt x="1019" y="2634"/>
                    </a:cubicBezTo>
                    <a:cubicBezTo>
                      <a:pt x="966" y="2634"/>
                      <a:pt x="913" y="2634"/>
                      <a:pt x="847" y="2661"/>
                    </a:cubicBezTo>
                    <a:cubicBezTo>
                      <a:pt x="794" y="2687"/>
                      <a:pt x="754" y="2714"/>
                      <a:pt x="701" y="2754"/>
                    </a:cubicBezTo>
                    <a:cubicBezTo>
                      <a:pt x="662" y="2807"/>
                      <a:pt x="622" y="2859"/>
                      <a:pt x="596" y="2926"/>
                    </a:cubicBezTo>
                    <a:cubicBezTo>
                      <a:pt x="569" y="2992"/>
                      <a:pt x="556" y="3071"/>
                      <a:pt x="556" y="3164"/>
                    </a:cubicBezTo>
                    <a:cubicBezTo>
                      <a:pt x="556" y="3257"/>
                      <a:pt x="582" y="3349"/>
                      <a:pt x="622" y="3415"/>
                    </a:cubicBezTo>
                    <a:cubicBezTo>
                      <a:pt x="649" y="3495"/>
                      <a:pt x="701" y="3561"/>
                      <a:pt x="768" y="3614"/>
                    </a:cubicBezTo>
                    <a:cubicBezTo>
                      <a:pt x="821" y="3667"/>
                      <a:pt x="900" y="3707"/>
                      <a:pt x="979" y="3733"/>
                    </a:cubicBezTo>
                    <a:cubicBezTo>
                      <a:pt x="1059" y="3759"/>
                      <a:pt x="1138" y="3773"/>
                      <a:pt x="1231" y="3773"/>
                    </a:cubicBezTo>
                    <a:cubicBezTo>
                      <a:pt x="1390" y="3773"/>
                      <a:pt x="1535" y="3733"/>
                      <a:pt x="1668" y="3667"/>
                    </a:cubicBezTo>
                    <a:cubicBezTo>
                      <a:pt x="1800" y="3614"/>
                      <a:pt x="1932" y="3508"/>
                      <a:pt x="2051" y="3376"/>
                    </a:cubicBezTo>
                    <a:cubicBezTo>
                      <a:pt x="2144" y="3257"/>
                      <a:pt x="2237" y="3111"/>
                      <a:pt x="2303" y="2952"/>
                    </a:cubicBezTo>
                    <a:cubicBezTo>
                      <a:pt x="2382" y="2780"/>
                      <a:pt x="2462" y="2595"/>
                      <a:pt x="2541" y="2370"/>
                    </a:cubicBezTo>
                    <a:lnTo>
                      <a:pt x="3176" y="596"/>
                    </a:lnTo>
                    <a:cubicBezTo>
                      <a:pt x="3203" y="530"/>
                      <a:pt x="3229" y="490"/>
                      <a:pt x="3256" y="477"/>
                    </a:cubicBezTo>
                    <a:cubicBezTo>
                      <a:pt x="3296" y="464"/>
                      <a:pt x="3362" y="451"/>
                      <a:pt x="3454" y="451"/>
                    </a:cubicBezTo>
                    <a:cubicBezTo>
                      <a:pt x="3534" y="451"/>
                      <a:pt x="3613" y="437"/>
                      <a:pt x="3679" y="411"/>
                    </a:cubicBezTo>
                    <a:cubicBezTo>
                      <a:pt x="3759" y="398"/>
                      <a:pt x="3799" y="345"/>
                      <a:pt x="3799" y="279"/>
                    </a:cubicBezTo>
                    <a:cubicBezTo>
                      <a:pt x="3799" y="212"/>
                      <a:pt x="3759" y="160"/>
                      <a:pt x="3693" y="146"/>
                    </a:cubicBezTo>
                    <a:cubicBezTo>
                      <a:pt x="3626" y="120"/>
                      <a:pt x="3547" y="107"/>
                      <a:pt x="3454" y="107"/>
                    </a:cubicBezTo>
                    <a:lnTo>
                      <a:pt x="2422" y="107"/>
                    </a:lnTo>
                    <a:cubicBezTo>
                      <a:pt x="2329" y="107"/>
                      <a:pt x="2263" y="120"/>
                      <a:pt x="2237" y="146"/>
                    </a:cubicBezTo>
                    <a:cubicBezTo>
                      <a:pt x="2210" y="160"/>
                      <a:pt x="2197" y="212"/>
                      <a:pt x="2197" y="279"/>
                    </a:cubicBezTo>
                    <a:cubicBezTo>
                      <a:pt x="2197" y="318"/>
                      <a:pt x="2224" y="358"/>
                      <a:pt x="2263" y="398"/>
                    </a:cubicBezTo>
                    <a:cubicBezTo>
                      <a:pt x="2303" y="437"/>
                      <a:pt x="2382" y="451"/>
                      <a:pt x="2475" y="451"/>
                    </a:cubicBezTo>
                    <a:cubicBezTo>
                      <a:pt x="2568" y="451"/>
                      <a:pt x="2634" y="464"/>
                      <a:pt x="2660" y="477"/>
                    </a:cubicBezTo>
                    <a:cubicBezTo>
                      <a:pt x="2687" y="504"/>
                      <a:pt x="2700" y="517"/>
                      <a:pt x="2700" y="557"/>
                    </a:cubicBezTo>
                    <a:cubicBezTo>
                      <a:pt x="2700" y="623"/>
                      <a:pt x="2687" y="689"/>
                      <a:pt x="2647" y="795"/>
                    </a:cubicBezTo>
                    <a:lnTo>
                      <a:pt x="2197" y="2224"/>
                    </a:lnTo>
                    <a:lnTo>
                      <a:pt x="1337" y="623"/>
                    </a:lnTo>
                    <a:cubicBezTo>
                      <a:pt x="1324" y="583"/>
                      <a:pt x="1310" y="543"/>
                      <a:pt x="1297" y="504"/>
                    </a:cubicBezTo>
                    <a:cubicBezTo>
                      <a:pt x="1284" y="464"/>
                      <a:pt x="1284" y="437"/>
                      <a:pt x="1284" y="424"/>
                    </a:cubicBezTo>
                    <a:cubicBezTo>
                      <a:pt x="1284" y="385"/>
                      <a:pt x="1284" y="358"/>
                      <a:pt x="1297" y="358"/>
                    </a:cubicBezTo>
                    <a:cubicBezTo>
                      <a:pt x="1324" y="345"/>
                      <a:pt x="1337" y="345"/>
                      <a:pt x="1363" y="345"/>
                    </a:cubicBezTo>
                    <a:cubicBezTo>
                      <a:pt x="1443" y="345"/>
                      <a:pt x="1496" y="332"/>
                      <a:pt x="1522" y="292"/>
                    </a:cubicBezTo>
                    <a:cubicBezTo>
                      <a:pt x="1549" y="252"/>
                      <a:pt x="1562" y="212"/>
                      <a:pt x="1562" y="160"/>
                    </a:cubicBezTo>
                    <a:cubicBezTo>
                      <a:pt x="1562" y="120"/>
                      <a:pt x="1549" y="80"/>
                      <a:pt x="1522" y="54"/>
                    </a:cubicBezTo>
                    <a:cubicBezTo>
                      <a:pt x="1496" y="14"/>
                      <a:pt x="1416" y="1"/>
                      <a:pt x="1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" name="Google Shape;199;p13"/>
            <p:cNvSpPr/>
            <p:nvPr/>
          </p:nvSpPr>
          <p:spPr>
            <a:xfrm>
              <a:off x="396637" y="266326"/>
              <a:ext cx="96051" cy="96051"/>
            </a:xfrm>
            <a:custGeom>
              <a:avLst/>
              <a:gdLst/>
              <a:ahLst/>
              <a:cxnLst/>
              <a:rect l="l" t="t" r="r" b="b"/>
              <a:pathLst>
                <a:path w="1973" h="1973" extrusionOk="0">
                  <a:moveTo>
                    <a:pt x="980" y="0"/>
                  </a:moveTo>
                  <a:cubicBezTo>
                    <a:pt x="927" y="0"/>
                    <a:pt x="874" y="14"/>
                    <a:pt x="834" y="53"/>
                  </a:cubicBezTo>
                  <a:cubicBezTo>
                    <a:pt x="807" y="93"/>
                    <a:pt x="781" y="133"/>
                    <a:pt x="781" y="186"/>
                  </a:cubicBezTo>
                  <a:cubicBezTo>
                    <a:pt x="781" y="252"/>
                    <a:pt x="781" y="331"/>
                    <a:pt x="794" y="450"/>
                  </a:cubicBezTo>
                  <a:cubicBezTo>
                    <a:pt x="794" y="543"/>
                    <a:pt x="807" y="662"/>
                    <a:pt x="807" y="808"/>
                  </a:cubicBezTo>
                  <a:lnTo>
                    <a:pt x="159" y="808"/>
                  </a:lnTo>
                  <a:cubicBezTo>
                    <a:pt x="132" y="808"/>
                    <a:pt x="93" y="821"/>
                    <a:pt x="53" y="848"/>
                  </a:cubicBezTo>
                  <a:cubicBezTo>
                    <a:pt x="13" y="887"/>
                    <a:pt x="0" y="927"/>
                    <a:pt x="0" y="1006"/>
                  </a:cubicBezTo>
                  <a:cubicBezTo>
                    <a:pt x="0" y="1073"/>
                    <a:pt x="13" y="1125"/>
                    <a:pt x="53" y="1152"/>
                  </a:cubicBezTo>
                  <a:cubicBezTo>
                    <a:pt x="93" y="1178"/>
                    <a:pt x="132" y="1192"/>
                    <a:pt x="159" y="1192"/>
                  </a:cubicBezTo>
                  <a:lnTo>
                    <a:pt x="424" y="1192"/>
                  </a:lnTo>
                  <a:cubicBezTo>
                    <a:pt x="530" y="1192"/>
                    <a:pt x="662" y="1178"/>
                    <a:pt x="794" y="1178"/>
                  </a:cubicBezTo>
                  <a:cubicBezTo>
                    <a:pt x="781" y="1284"/>
                    <a:pt x="781" y="1403"/>
                    <a:pt x="781" y="1536"/>
                  </a:cubicBezTo>
                  <a:cubicBezTo>
                    <a:pt x="768" y="1655"/>
                    <a:pt x="768" y="1748"/>
                    <a:pt x="768" y="1814"/>
                  </a:cubicBezTo>
                  <a:cubicBezTo>
                    <a:pt x="768" y="1853"/>
                    <a:pt x="794" y="1880"/>
                    <a:pt x="821" y="1920"/>
                  </a:cubicBezTo>
                  <a:cubicBezTo>
                    <a:pt x="860" y="1959"/>
                    <a:pt x="900" y="1973"/>
                    <a:pt x="980" y="1973"/>
                  </a:cubicBezTo>
                  <a:cubicBezTo>
                    <a:pt x="1046" y="1973"/>
                    <a:pt x="1099" y="1959"/>
                    <a:pt x="1138" y="1920"/>
                  </a:cubicBezTo>
                  <a:cubicBezTo>
                    <a:pt x="1178" y="1880"/>
                    <a:pt x="1191" y="1840"/>
                    <a:pt x="1191" y="1814"/>
                  </a:cubicBezTo>
                  <a:lnTo>
                    <a:pt x="1191" y="1178"/>
                  </a:lnTo>
                  <a:lnTo>
                    <a:pt x="1800" y="1178"/>
                  </a:lnTo>
                  <a:cubicBezTo>
                    <a:pt x="1840" y="1178"/>
                    <a:pt x="1880" y="1165"/>
                    <a:pt x="1919" y="1125"/>
                  </a:cubicBezTo>
                  <a:cubicBezTo>
                    <a:pt x="1959" y="1099"/>
                    <a:pt x="1972" y="1033"/>
                    <a:pt x="1972" y="967"/>
                  </a:cubicBezTo>
                  <a:cubicBezTo>
                    <a:pt x="1972" y="900"/>
                    <a:pt x="1959" y="848"/>
                    <a:pt x="1932" y="821"/>
                  </a:cubicBezTo>
                  <a:cubicBezTo>
                    <a:pt x="1906" y="781"/>
                    <a:pt x="1880" y="768"/>
                    <a:pt x="1840" y="768"/>
                  </a:cubicBezTo>
                  <a:cubicBezTo>
                    <a:pt x="1760" y="768"/>
                    <a:pt x="1668" y="781"/>
                    <a:pt x="1562" y="795"/>
                  </a:cubicBezTo>
                  <a:cubicBezTo>
                    <a:pt x="1443" y="795"/>
                    <a:pt x="1324" y="808"/>
                    <a:pt x="1191" y="808"/>
                  </a:cubicBezTo>
                  <a:lnTo>
                    <a:pt x="1191" y="450"/>
                  </a:lnTo>
                  <a:cubicBezTo>
                    <a:pt x="1191" y="345"/>
                    <a:pt x="1191" y="252"/>
                    <a:pt x="1191" y="186"/>
                  </a:cubicBezTo>
                  <a:cubicBezTo>
                    <a:pt x="1191" y="133"/>
                    <a:pt x="1178" y="93"/>
                    <a:pt x="1138" y="53"/>
                  </a:cubicBezTo>
                  <a:cubicBezTo>
                    <a:pt x="1099" y="14"/>
                    <a:pt x="1046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1"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4"/>
          <p:cNvGrpSpPr/>
          <p:nvPr/>
        </p:nvGrpSpPr>
        <p:grpSpPr>
          <a:xfrm>
            <a:off x="321337" y="226751"/>
            <a:ext cx="8571660" cy="4582329"/>
            <a:chOff x="321337" y="226751"/>
            <a:chExt cx="8571660" cy="4582329"/>
          </a:xfrm>
        </p:grpSpPr>
        <p:grpSp>
          <p:nvGrpSpPr>
            <p:cNvPr id="204" name="Google Shape;204;p14"/>
            <p:cNvGrpSpPr/>
            <p:nvPr/>
          </p:nvGrpSpPr>
          <p:grpSpPr>
            <a:xfrm>
              <a:off x="8297619" y="2032880"/>
              <a:ext cx="595379" cy="434972"/>
              <a:chOff x="570141" y="1610117"/>
              <a:chExt cx="675952" cy="493837"/>
            </a:xfrm>
          </p:grpSpPr>
          <p:sp>
            <p:nvSpPr>
              <p:cNvPr id="205" name="Google Shape;205;p14"/>
              <p:cNvSpPr/>
              <p:nvPr/>
            </p:nvSpPr>
            <p:spPr>
              <a:xfrm>
                <a:off x="954157" y="1808371"/>
                <a:ext cx="250207" cy="292655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5295" extrusionOk="0">
                    <a:moveTo>
                      <a:pt x="2701" y="0"/>
                    </a:moveTo>
                    <a:cubicBezTo>
                      <a:pt x="2608" y="0"/>
                      <a:pt x="2555" y="14"/>
                      <a:pt x="2528" y="40"/>
                    </a:cubicBezTo>
                    <a:cubicBezTo>
                      <a:pt x="2502" y="53"/>
                      <a:pt x="2489" y="93"/>
                      <a:pt x="2489" y="146"/>
                    </a:cubicBezTo>
                    <a:cubicBezTo>
                      <a:pt x="2489" y="199"/>
                      <a:pt x="2502" y="239"/>
                      <a:pt x="2542" y="265"/>
                    </a:cubicBezTo>
                    <a:cubicBezTo>
                      <a:pt x="2595" y="292"/>
                      <a:pt x="2634" y="305"/>
                      <a:pt x="2701" y="305"/>
                    </a:cubicBezTo>
                    <a:cubicBezTo>
                      <a:pt x="2793" y="305"/>
                      <a:pt x="2846" y="305"/>
                      <a:pt x="2873" y="318"/>
                    </a:cubicBezTo>
                    <a:cubicBezTo>
                      <a:pt x="2912" y="318"/>
                      <a:pt x="2926" y="358"/>
                      <a:pt x="2926" y="397"/>
                    </a:cubicBezTo>
                    <a:cubicBezTo>
                      <a:pt x="2926" y="424"/>
                      <a:pt x="2912" y="477"/>
                      <a:pt x="2873" y="543"/>
                    </a:cubicBezTo>
                    <a:cubicBezTo>
                      <a:pt x="2846" y="609"/>
                      <a:pt x="2806" y="702"/>
                      <a:pt x="2753" y="808"/>
                    </a:cubicBezTo>
                    <a:cubicBezTo>
                      <a:pt x="2701" y="900"/>
                      <a:pt x="2648" y="1020"/>
                      <a:pt x="2581" y="1139"/>
                    </a:cubicBezTo>
                    <a:cubicBezTo>
                      <a:pt x="2515" y="1258"/>
                      <a:pt x="2462" y="1377"/>
                      <a:pt x="2396" y="1483"/>
                    </a:cubicBezTo>
                    <a:cubicBezTo>
                      <a:pt x="2330" y="1602"/>
                      <a:pt x="2277" y="1721"/>
                      <a:pt x="2224" y="1827"/>
                    </a:cubicBezTo>
                    <a:cubicBezTo>
                      <a:pt x="2171" y="1920"/>
                      <a:pt x="2131" y="2012"/>
                      <a:pt x="2092" y="2078"/>
                    </a:cubicBezTo>
                    <a:cubicBezTo>
                      <a:pt x="1959" y="1814"/>
                      <a:pt x="1827" y="1575"/>
                      <a:pt x="1721" y="1350"/>
                    </a:cubicBezTo>
                    <a:lnTo>
                      <a:pt x="1589" y="1086"/>
                    </a:lnTo>
                    <a:cubicBezTo>
                      <a:pt x="1536" y="993"/>
                      <a:pt x="1496" y="900"/>
                      <a:pt x="1456" y="834"/>
                    </a:cubicBezTo>
                    <a:cubicBezTo>
                      <a:pt x="1430" y="755"/>
                      <a:pt x="1403" y="689"/>
                      <a:pt x="1377" y="649"/>
                    </a:cubicBezTo>
                    <a:cubicBezTo>
                      <a:pt x="1364" y="596"/>
                      <a:pt x="1351" y="556"/>
                      <a:pt x="1351" y="543"/>
                    </a:cubicBezTo>
                    <a:cubicBezTo>
                      <a:pt x="1351" y="503"/>
                      <a:pt x="1377" y="477"/>
                      <a:pt x="1443" y="464"/>
                    </a:cubicBezTo>
                    <a:cubicBezTo>
                      <a:pt x="1496" y="450"/>
                      <a:pt x="1562" y="437"/>
                      <a:pt x="1628" y="437"/>
                    </a:cubicBezTo>
                    <a:cubicBezTo>
                      <a:pt x="1708" y="424"/>
                      <a:pt x="1774" y="411"/>
                      <a:pt x="1827" y="384"/>
                    </a:cubicBezTo>
                    <a:cubicBezTo>
                      <a:pt x="1893" y="371"/>
                      <a:pt x="1920" y="331"/>
                      <a:pt x="1920" y="278"/>
                    </a:cubicBezTo>
                    <a:cubicBezTo>
                      <a:pt x="1920" y="225"/>
                      <a:pt x="1906" y="186"/>
                      <a:pt x="1880" y="172"/>
                    </a:cubicBezTo>
                    <a:cubicBezTo>
                      <a:pt x="1853" y="146"/>
                      <a:pt x="1801" y="133"/>
                      <a:pt x="1721" y="133"/>
                    </a:cubicBezTo>
                    <a:lnTo>
                      <a:pt x="345" y="133"/>
                    </a:lnTo>
                    <a:cubicBezTo>
                      <a:pt x="212" y="133"/>
                      <a:pt x="133" y="186"/>
                      <a:pt x="133" y="278"/>
                    </a:cubicBezTo>
                    <a:cubicBezTo>
                      <a:pt x="133" y="331"/>
                      <a:pt x="159" y="371"/>
                      <a:pt x="199" y="397"/>
                    </a:cubicBezTo>
                    <a:cubicBezTo>
                      <a:pt x="252" y="411"/>
                      <a:pt x="305" y="424"/>
                      <a:pt x="358" y="424"/>
                    </a:cubicBezTo>
                    <a:cubicBezTo>
                      <a:pt x="503" y="424"/>
                      <a:pt x="623" y="437"/>
                      <a:pt x="715" y="464"/>
                    </a:cubicBezTo>
                    <a:cubicBezTo>
                      <a:pt x="808" y="490"/>
                      <a:pt x="874" y="543"/>
                      <a:pt x="914" y="622"/>
                    </a:cubicBezTo>
                    <a:lnTo>
                      <a:pt x="1880" y="2515"/>
                    </a:lnTo>
                    <a:lnTo>
                      <a:pt x="887" y="4514"/>
                    </a:lnTo>
                    <a:cubicBezTo>
                      <a:pt x="848" y="4593"/>
                      <a:pt x="808" y="4646"/>
                      <a:pt x="781" y="4686"/>
                    </a:cubicBezTo>
                    <a:cubicBezTo>
                      <a:pt x="742" y="4725"/>
                      <a:pt x="676" y="4752"/>
                      <a:pt x="596" y="4752"/>
                    </a:cubicBezTo>
                    <a:cubicBezTo>
                      <a:pt x="583" y="4752"/>
                      <a:pt x="556" y="4752"/>
                      <a:pt x="530" y="4765"/>
                    </a:cubicBezTo>
                    <a:cubicBezTo>
                      <a:pt x="490" y="4765"/>
                      <a:pt x="451" y="4765"/>
                      <a:pt x="411" y="4778"/>
                    </a:cubicBezTo>
                    <a:cubicBezTo>
                      <a:pt x="371" y="4778"/>
                      <a:pt x="331" y="4778"/>
                      <a:pt x="292" y="4792"/>
                    </a:cubicBezTo>
                    <a:lnTo>
                      <a:pt x="186" y="4792"/>
                    </a:lnTo>
                    <a:cubicBezTo>
                      <a:pt x="146" y="4792"/>
                      <a:pt x="106" y="4805"/>
                      <a:pt x="67" y="4818"/>
                    </a:cubicBezTo>
                    <a:cubicBezTo>
                      <a:pt x="14" y="4845"/>
                      <a:pt x="1" y="4871"/>
                      <a:pt x="1" y="4924"/>
                    </a:cubicBezTo>
                    <a:cubicBezTo>
                      <a:pt x="1" y="4977"/>
                      <a:pt x="27" y="5017"/>
                      <a:pt x="67" y="5043"/>
                    </a:cubicBezTo>
                    <a:cubicBezTo>
                      <a:pt x="120" y="5056"/>
                      <a:pt x="159" y="5070"/>
                      <a:pt x="199" y="5070"/>
                    </a:cubicBezTo>
                    <a:lnTo>
                      <a:pt x="1708" y="5070"/>
                    </a:lnTo>
                    <a:cubicBezTo>
                      <a:pt x="1787" y="5070"/>
                      <a:pt x="1840" y="5056"/>
                      <a:pt x="1880" y="5030"/>
                    </a:cubicBezTo>
                    <a:cubicBezTo>
                      <a:pt x="1906" y="5003"/>
                      <a:pt x="1920" y="4964"/>
                      <a:pt x="1920" y="4911"/>
                    </a:cubicBezTo>
                    <a:cubicBezTo>
                      <a:pt x="1920" y="4858"/>
                      <a:pt x="1893" y="4818"/>
                      <a:pt x="1853" y="4805"/>
                    </a:cubicBezTo>
                    <a:cubicBezTo>
                      <a:pt x="1814" y="4778"/>
                      <a:pt x="1761" y="4765"/>
                      <a:pt x="1708" y="4765"/>
                    </a:cubicBezTo>
                    <a:lnTo>
                      <a:pt x="1562" y="4765"/>
                    </a:lnTo>
                    <a:cubicBezTo>
                      <a:pt x="1523" y="4765"/>
                      <a:pt x="1483" y="4765"/>
                      <a:pt x="1443" y="4752"/>
                    </a:cubicBezTo>
                    <a:cubicBezTo>
                      <a:pt x="1403" y="4752"/>
                      <a:pt x="1364" y="4739"/>
                      <a:pt x="1351" y="4725"/>
                    </a:cubicBezTo>
                    <a:cubicBezTo>
                      <a:pt x="1324" y="4712"/>
                      <a:pt x="1311" y="4699"/>
                      <a:pt x="1311" y="4672"/>
                    </a:cubicBezTo>
                    <a:cubicBezTo>
                      <a:pt x="1311" y="4646"/>
                      <a:pt x="1324" y="4593"/>
                      <a:pt x="1364" y="4514"/>
                    </a:cubicBezTo>
                    <a:cubicBezTo>
                      <a:pt x="1403" y="4421"/>
                      <a:pt x="1456" y="4315"/>
                      <a:pt x="1509" y="4183"/>
                    </a:cubicBezTo>
                    <a:cubicBezTo>
                      <a:pt x="1576" y="4064"/>
                      <a:pt x="1642" y="3931"/>
                      <a:pt x="1708" y="3786"/>
                    </a:cubicBezTo>
                    <a:cubicBezTo>
                      <a:pt x="1774" y="3640"/>
                      <a:pt x="1840" y="3508"/>
                      <a:pt x="1893" y="3389"/>
                    </a:cubicBezTo>
                    <a:cubicBezTo>
                      <a:pt x="1959" y="3270"/>
                      <a:pt x="1999" y="3164"/>
                      <a:pt x="2039" y="3084"/>
                    </a:cubicBezTo>
                    <a:cubicBezTo>
                      <a:pt x="2078" y="3005"/>
                      <a:pt x="2105" y="2965"/>
                      <a:pt x="2105" y="2965"/>
                    </a:cubicBezTo>
                    <a:cubicBezTo>
                      <a:pt x="2290" y="3309"/>
                      <a:pt x="2449" y="3627"/>
                      <a:pt x="2595" y="3905"/>
                    </a:cubicBezTo>
                    <a:cubicBezTo>
                      <a:pt x="2661" y="4024"/>
                      <a:pt x="2714" y="4143"/>
                      <a:pt x="2780" y="4249"/>
                    </a:cubicBezTo>
                    <a:cubicBezTo>
                      <a:pt x="2833" y="4368"/>
                      <a:pt x="2886" y="4474"/>
                      <a:pt x="2939" y="4580"/>
                    </a:cubicBezTo>
                    <a:cubicBezTo>
                      <a:pt x="2992" y="4672"/>
                      <a:pt x="3031" y="4752"/>
                      <a:pt x="3058" y="4818"/>
                    </a:cubicBezTo>
                    <a:cubicBezTo>
                      <a:pt x="3084" y="4884"/>
                      <a:pt x="3098" y="4911"/>
                      <a:pt x="3098" y="4937"/>
                    </a:cubicBezTo>
                    <a:cubicBezTo>
                      <a:pt x="3098" y="4964"/>
                      <a:pt x="3071" y="4977"/>
                      <a:pt x="3031" y="4977"/>
                    </a:cubicBezTo>
                    <a:cubicBezTo>
                      <a:pt x="2992" y="4990"/>
                      <a:pt x="2939" y="5003"/>
                      <a:pt x="2886" y="5003"/>
                    </a:cubicBezTo>
                    <a:cubicBezTo>
                      <a:pt x="2833" y="5017"/>
                      <a:pt x="2793" y="5030"/>
                      <a:pt x="2740" y="5056"/>
                    </a:cubicBezTo>
                    <a:cubicBezTo>
                      <a:pt x="2701" y="5070"/>
                      <a:pt x="2687" y="5109"/>
                      <a:pt x="2687" y="5162"/>
                    </a:cubicBezTo>
                    <a:cubicBezTo>
                      <a:pt x="2687" y="5215"/>
                      <a:pt x="2701" y="5242"/>
                      <a:pt x="2727" y="5268"/>
                    </a:cubicBezTo>
                    <a:cubicBezTo>
                      <a:pt x="2753" y="5281"/>
                      <a:pt x="2806" y="5295"/>
                      <a:pt x="2873" y="5295"/>
                    </a:cubicBezTo>
                    <a:lnTo>
                      <a:pt x="4276" y="5295"/>
                    </a:lnTo>
                    <a:cubicBezTo>
                      <a:pt x="4342" y="5295"/>
                      <a:pt x="4408" y="5281"/>
                      <a:pt x="4448" y="5268"/>
                    </a:cubicBezTo>
                    <a:cubicBezTo>
                      <a:pt x="4501" y="5255"/>
                      <a:pt x="4527" y="5215"/>
                      <a:pt x="4527" y="5162"/>
                    </a:cubicBezTo>
                    <a:cubicBezTo>
                      <a:pt x="4527" y="5109"/>
                      <a:pt x="4501" y="5070"/>
                      <a:pt x="4461" y="5043"/>
                    </a:cubicBezTo>
                    <a:cubicBezTo>
                      <a:pt x="4408" y="5030"/>
                      <a:pt x="4355" y="5017"/>
                      <a:pt x="4276" y="5017"/>
                    </a:cubicBezTo>
                    <a:cubicBezTo>
                      <a:pt x="4077" y="5017"/>
                      <a:pt x="3905" y="5003"/>
                      <a:pt x="3773" y="4977"/>
                    </a:cubicBezTo>
                    <a:cubicBezTo>
                      <a:pt x="3640" y="4950"/>
                      <a:pt x="3561" y="4897"/>
                      <a:pt x="3508" y="4818"/>
                    </a:cubicBezTo>
                    <a:lnTo>
                      <a:pt x="2303" y="2515"/>
                    </a:lnTo>
                    <a:lnTo>
                      <a:pt x="3336" y="556"/>
                    </a:lnTo>
                    <a:cubicBezTo>
                      <a:pt x="3376" y="477"/>
                      <a:pt x="3415" y="424"/>
                      <a:pt x="3455" y="384"/>
                    </a:cubicBezTo>
                    <a:cubicBezTo>
                      <a:pt x="3481" y="345"/>
                      <a:pt x="3548" y="318"/>
                      <a:pt x="3640" y="318"/>
                    </a:cubicBezTo>
                    <a:cubicBezTo>
                      <a:pt x="3680" y="318"/>
                      <a:pt x="3733" y="305"/>
                      <a:pt x="3826" y="305"/>
                    </a:cubicBezTo>
                    <a:cubicBezTo>
                      <a:pt x="3918" y="305"/>
                      <a:pt x="4011" y="292"/>
                      <a:pt x="4090" y="278"/>
                    </a:cubicBezTo>
                    <a:cubicBezTo>
                      <a:pt x="4143" y="265"/>
                      <a:pt x="4183" y="252"/>
                      <a:pt x="4209" y="239"/>
                    </a:cubicBezTo>
                    <a:cubicBezTo>
                      <a:pt x="4262" y="212"/>
                      <a:pt x="4276" y="186"/>
                      <a:pt x="4276" y="133"/>
                    </a:cubicBezTo>
                    <a:cubicBezTo>
                      <a:pt x="4276" y="80"/>
                      <a:pt x="4262" y="40"/>
                      <a:pt x="4209" y="27"/>
                    </a:cubicBezTo>
                    <a:cubicBezTo>
                      <a:pt x="4183" y="14"/>
                      <a:pt x="4130" y="0"/>
                      <a:pt x="4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570141" y="1610117"/>
                <a:ext cx="214337" cy="166142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3006" extrusionOk="0">
                    <a:moveTo>
                      <a:pt x="2263" y="1"/>
                    </a:moveTo>
                    <a:cubicBezTo>
                      <a:pt x="2065" y="1"/>
                      <a:pt x="1866" y="54"/>
                      <a:pt x="1681" y="160"/>
                    </a:cubicBezTo>
                    <a:cubicBezTo>
                      <a:pt x="1509" y="265"/>
                      <a:pt x="1363" y="411"/>
                      <a:pt x="1271" y="610"/>
                    </a:cubicBezTo>
                    <a:lnTo>
                      <a:pt x="1257" y="226"/>
                    </a:lnTo>
                    <a:cubicBezTo>
                      <a:pt x="1257" y="146"/>
                      <a:pt x="1244" y="93"/>
                      <a:pt x="1218" y="67"/>
                    </a:cubicBezTo>
                    <a:cubicBezTo>
                      <a:pt x="1191" y="40"/>
                      <a:pt x="1125" y="27"/>
                      <a:pt x="1019" y="27"/>
                    </a:cubicBezTo>
                    <a:cubicBezTo>
                      <a:pt x="821" y="27"/>
                      <a:pt x="649" y="27"/>
                      <a:pt x="529" y="40"/>
                    </a:cubicBezTo>
                    <a:cubicBezTo>
                      <a:pt x="397" y="40"/>
                      <a:pt x="291" y="54"/>
                      <a:pt x="212" y="67"/>
                    </a:cubicBezTo>
                    <a:cubicBezTo>
                      <a:pt x="132" y="80"/>
                      <a:pt x="79" y="107"/>
                      <a:pt x="53" y="133"/>
                    </a:cubicBezTo>
                    <a:cubicBezTo>
                      <a:pt x="13" y="160"/>
                      <a:pt x="0" y="199"/>
                      <a:pt x="0" y="239"/>
                    </a:cubicBezTo>
                    <a:cubicBezTo>
                      <a:pt x="0" y="265"/>
                      <a:pt x="13" y="279"/>
                      <a:pt x="40" y="305"/>
                    </a:cubicBezTo>
                    <a:cubicBezTo>
                      <a:pt x="66" y="305"/>
                      <a:pt x="106" y="318"/>
                      <a:pt x="146" y="332"/>
                    </a:cubicBezTo>
                    <a:cubicBezTo>
                      <a:pt x="185" y="332"/>
                      <a:pt x="225" y="332"/>
                      <a:pt x="265" y="345"/>
                    </a:cubicBezTo>
                    <a:lnTo>
                      <a:pt x="728" y="345"/>
                    </a:lnTo>
                    <a:cubicBezTo>
                      <a:pt x="794" y="345"/>
                      <a:pt x="834" y="411"/>
                      <a:pt x="834" y="543"/>
                    </a:cubicBezTo>
                    <a:cubicBezTo>
                      <a:pt x="834" y="570"/>
                      <a:pt x="834" y="649"/>
                      <a:pt x="821" y="782"/>
                    </a:cubicBezTo>
                    <a:cubicBezTo>
                      <a:pt x="821" y="914"/>
                      <a:pt x="821" y="1060"/>
                      <a:pt x="821" y="1218"/>
                    </a:cubicBezTo>
                    <a:cubicBezTo>
                      <a:pt x="821" y="1390"/>
                      <a:pt x="807" y="1549"/>
                      <a:pt x="807" y="1708"/>
                    </a:cubicBezTo>
                    <a:cubicBezTo>
                      <a:pt x="807" y="1854"/>
                      <a:pt x="807" y="1973"/>
                      <a:pt x="807" y="2039"/>
                    </a:cubicBezTo>
                    <a:cubicBezTo>
                      <a:pt x="807" y="2079"/>
                      <a:pt x="794" y="2105"/>
                      <a:pt x="794" y="2145"/>
                    </a:cubicBezTo>
                    <a:cubicBezTo>
                      <a:pt x="794" y="2184"/>
                      <a:pt x="781" y="2224"/>
                      <a:pt x="768" y="2251"/>
                    </a:cubicBezTo>
                    <a:cubicBezTo>
                      <a:pt x="754" y="2290"/>
                      <a:pt x="741" y="2317"/>
                      <a:pt x="715" y="2343"/>
                    </a:cubicBezTo>
                    <a:cubicBezTo>
                      <a:pt x="688" y="2357"/>
                      <a:pt x="662" y="2370"/>
                      <a:pt x="622" y="2370"/>
                    </a:cubicBezTo>
                    <a:lnTo>
                      <a:pt x="503" y="2370"/>
                    </a:lnTo>
                    <a:cubicBezTo>
                      <a:pt x="450" y="2370"/>
                      <a:pt x="410" y="2383"/>
                      <a:pt x="344" y="2409"/>
                    </a:cubicBezTo>
                    <a:cubicBezTo>
                      <a:pt x="304" y="2436"/>
                      <a:pt x="278" y="2489"/>
                      <a:pt x="278" y="2555"/>
                    </a:cubicBezTo>
                    <a:cubicBezTo>
                      <a:pt x="278" y="2634"/>
                      <a:pt x="304" y="2687"/>
                      <a:pt x="357" y="2701"/>
                    </a:cubicBezTo>
                    <a:cubicBezTo>
                      <a:pt x="410" y="2714"/>
                      <a:pt x="476" y="2727"/>
                      <a:pt x="543" y="2727"/>
                    </a:cubicBezTo>
                    <a:lnTo>
                      <a:pt x="1112" y="2727"/>
                    </a:lnTo>
                    <a:cubicBezTo>
                      <a:pt x="1244" y="2714"/>
                      <a:pt x="1363" y="2714"/>
                      <a:pt x="1469" y="2714"/>
                    </a:cubicBezTo>
                    <a:lnTo>
                      <a:pt x="1654" y="2714"/>
                    </a:lnTo>
                    <a:cubicBezTo>
                      <a:pt x="1747" y="2714"/>
                      <a:pt x="1800" y="2714"/>
                      <a:pt x="1840" y="2687"/>
                    </a:cubicBezTo>
                    <a:cubicBezTo>
                      <a:pt x="1879" y="2661"/>
                      <a:pt x="1906" y="2621"/>
                      <a:pt x="1906" y="2555"/>
                    </a:cubicBezTo>
                    <a:cubicBezTo>
                      <a:pt x="1906" y="2476"/>
                      <a:pt x="1879" y="2409"/>
                      <a:pt x="1826" y="2396"/>
                    </a:cubicBezTo>
                    <a:cubicBezTo>
                      <a:pt x="1787" y="2370"/>
                      <a:pt x="1734" y="2357"/>
                      <a:pt x="1654" y="2357"/>
                    </a:cubicBezTo>
                    <a:lnTo>
                      <a:pt x="1244" y="2357"/>
                    </a:lnTo>
                    <a:lnTo>
                      <a:pt x="1244" y="1668"/>
                    </a:lnTo>
                    <a:cubicBezTo>
                      <a:pt x="1244" y="1536"/>
                      <a:pt x="1257" y="1417"/>
                      <a:pt x="1271" y="1298"/>
                    </a:cubicBezTo>
                    <a:cubicBezTo>
                      <a:pt x="1297" y="1165"/>
                      <a:pt x="1337" y="1060"/>
                      <a:pt x="1376" y="954"/>
                    </a:cubicBezTo>
                    <a:cubicBezTo>
                      <a:pt x="1456" y="808"/>
                      <a:pt x="1549" y="662"/>
                      <a:pt x="1681" y="557"/>
                    </a:cubicBezTo>
                    <a:cubicBezTo>
                      <a:pt x="1813" y="437"/>
                      <a:pt x="1972" y="371"/>
                      <a:pt x="2144" y="371"/>
                    </a:cubicBezTo>
                    <a:cubicBezTo>
                      <a:pt x="2276" y="371"/>
                      <a:pt x="2396" y="411"/>
                      <a:pt x="2462" y="490"/>
                    </a:cubicBezTo>
                    <a:cubicBezTo>
                      <a:pt x="2554" y="570"/>
                      <a:pt x="2607" y="676"/>
                      <a:pt x="2647" y="808"/>
                    </a:cubicBezTo>
                    <a:cubicBezTo>
                      <a:pt x="2700" y="927"/>
                      <a:pt x="2726" y="1086"/>
                      <a:pt x="2740" y="1258"/>
                    </a:cubicBezTo>
                    <a:cubicBezTo>
                      <a:pt x="2753" y="1430"/>
                      <a:pt x="2766" y="1615"/>
                      <a:pt x="2766" y="1801"/>
                    </a:cubicBezTo>
                    <a:cubicBezTo>
                      <a:pt x="2766" y="1814"/>
                      <a:pt x="2766" y="1880"/>
                      <a:pt x="2753" y="1986"/>
                    </a:cubicBezTo>
                    <a:cubicBezTo>
                      <a:pt x="2753" y="2105"/>
                      <a:pt x="2753" y="2251"/>
                      <a:pt x="2740" y="2409"/>
                    </a:cubicBezTo>
                    <a:cubicBezTo>
                      <a:pt x="2740" y="2502"/>
                      <a:pt x="2713" y="2568"/>
                      <a:pt x="2687" y="2595"/>
                    </a:cubicBezTo>
                    <a:cubicBezTo>
                      <a:pt x="2647" y="2621"/>
                      <a:pt x="2581" y="2634"/>
                      <a:pt x="2475" y="2648"/>
                    </a:cubicBezTo>
                    <a:cubicBezTo>
                      <a:pt x="2449" y="2661"/>
                      <a:pt x="2409" y="2674"/>
                      <a:pt x="2369" y="2701"/>
                    </a:cubicBezTo>
                    <a:cubicBezTo>
                      <a:pt x="2329" y="2727"/>
                      <a:pt x="2303" y="2767"/>
                      <a:pt x="2303" y="2833"/>
                    </a:cubicBezTo>
                    <a:cubicBezTo>
                      <a:pt x="2303" y="2899"/>
                      <a:pt x="2329" y="2939"/>
                      <a:pt x="2369" y="2965"/>
                    </a:cubicBezTo>
                    <a:cubicBezTo>
                      <a:pt x="2409" y="2992"/>
                      <a:pt x="2462" y="3005"/>
                      <a:pt x="2515" y="3005"/>
                    </a:cubicBezTo>
                    <a:cubicBezTo>
                      <a:pt x="2528" y="3005"/>
                      <a:pt x="2594" y="3005"/>
                      <a:pt x="2700" y="2992"/>
                    </a:cubicBezTo>
                    <a:lnTo>
                      <a:pt x="3653" y="2992"/>
                    </a:lnTo>
                    <a:cubicBezTo>
                      <a:pt x="3706" y="2992"/>
                      <a:pt x="3759" y="2979"/>
                      <a:pt x="3812" y="2965"/>
                    </a:cubicBezTo>
                    <a:cubicBezTo>
                      <a:pt x="3851" y="2939"/>
                      <a:pt x="3878" y="2899"/>
                      <a:pt x="3878" y="2833"/>
                    </a:cubicBezTo>
                    <a:cubicBezTo>
                      <a:pt x="3878" y="2793"/>
                      <a:pt x="3865" y="2754"/>
                      <a:pt x="3838" y="2727"/>
                    </a:cubicBezTo>
                    <a:cubicBezTo>
                      <a:pt x="3812" y="2701"/>
                      <a:pt x="3785" y="2687"/>
                      <a:pt x="3746" y="2674"/>
                    </a:cubicBezTo>
                    <a:cubicBezTo>
                      <a:pt x="3706" y="2648"/>
                      <a:pt x="3666" y="2648"/>
                      <a:pt x="3626" y="2634"/>
                    </a:cubicBezTo>
                    <a:lnTo>
                      <a:pt x="3203" y="2634"/>
                    </a:lnTo>
                    <a:lnTo>
                      <a:pt x="3203" y="1205"/>
                    </a:lnTo>
                    <a:cubicBezTo>
                      <a:pt x="3203" y="954"/>
                      <a:pt x="3163" y="755"/>
                      <a:pt x="3110" y="596"/>
                    </a:cubicBezTo>
                    <a:cubicBezTo>
                      <a:pt x="3044" y="437"/>
                      <a:pt x="2965" y="318"/>
                      <a:pt x="2872" y="226"/>
                    </a:cubicBezTo>
                    <a:cubicBezTo>
                      <a:pt x="2779" y="146"/>
                      <a:pt x="2674" y="80"/>
                      <a:pt x="2554" y="54"/>
                    </a:cubicBezTo>
                    <a:cubicBezTo>
                      <a:pt x="2449" y="14"/>
                      <a:pt x="2356" y="1"/>
                      <a:pt x="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611815" y="1689153"/>
                <a:ext cx="634279" cy="414801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505" extrusionOk="0">
                    <a:moveTo>
                      <a:pt x="4633" y="0"/>
                    </a:moveTo>
                    <a:cubicBezTo>
                      <a:pt x="4527" y="0"/>
                      <a:pt x="4474" y="53"/>
                      <a:pt x="4421" y="172"/>
                    </a:cubicBezTo>
                    <a:lnTo>
                      <a:pt x="3428" y="6234"/>
                    </a:lnTo>
                    <a:lnTo>
                      <a:pt x="2595" y="3031"/>
                    </a:lnTo>
                    <a:cubicBezTo>
                      <a:pt x="2542" y="2925"/>
                      <a:pt x="2489" y="2872"/>
                      <a:pt x="2383" y="2872"/>
                    </a:cubicBezTo>
                    <a:lnTo>
                      <a:pt x="225" y="2872"/>
                    </a:lnTo>
                    <a:cubicBezTo>
                      <a:pt x="120" y="2872"/>
                      <a:pt x="0" y="2978"/>
                      <a:pt x="0" y="3097"/>
                    </a:cubicBezTo>
                    <a:cubicBezTo>
                      <a:pt x="0" y="3203"/>
                      <a:pt x="120" y="3309"/>
                      <a:pt x="225" y="3309"/>
                    </a:cubicBezTo>
                    <a:lnTo>
                      <a:pt x="2211" y="3309"/>
                    </a:lnTo>
                    <a:lnTo>
                      <a:pt x="3256" y="7332"/>
                    </a:lnTo>
                    <a:cubicBezTo>
                      <a:pt x="3309" y="7452"/>
                      <a:pt x="3375" y="7504"/>
                      <a:pt x="3481" y="7504"/>
                    </a:cubicBezTo>
                    <a:cubicBezTo>
                      <a:pt x="3587" y="7504"/>
                      <a:pt x="3706" y="7399"/>
                      <a:pt x="3706" y="7332"/>
                    </a:cubicBezTo>
                    <a:lnTo>
                      <a:pt x="4858" y="450"/>
                    </a:lnTo>
                    <a:lnTo>
                      <a:pt x="11250" y="450"/>
                    </a:lnTo>
                    <a:cubicBezTo>
                      <a:pt x="11370" y="450"/>
                      <a:pt x="11475" y="331"/>
                      <a:pt x="11475" y="225"/>
                    </a:cubicBezTo>
                    <a:cubicBezTo>
                      <a:pt x="11475" y="119"/>
                      <a:pt x="11370" y="0"/>
                      <a:pt x="11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4"/>
            <p:cNvGrpSpPr/>
            <p:nvPr/>
          </p:nvGrpSpPr>
          <p:grpSpPr>
            <a:xfrm rot="936460">
              <a:off x="371576" y="4464100"/>
              <a:ext cx="721093" cy="252633"/>
              <a:chOff x="2109963" y="768908"/>
              <a:chExt cx="818604" cy="286796"/>
            </a:xfrm>
          </p:grpSpPr>
          <p:sp>
            <p:nvSpPr>
              <p:cNvPr id="209" name="Google Shape;209;p14"/>
              <p:cNvSpPr/>
              <p:nvPr/>
            </p:nvSpPr>
            <p:spPr>
              <a:xfrm>
                <a:off x="2109963" y="768908"/>
                <a:ext cx="177804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189" extrusionOk="0">
                    <a:moveTo>
                      <a:pt x="1668" y="0"/>
                    </a:moveTo>
                    <a:cubicBezTo>
                      <a:pt x="1416" y="0"/>
                      <a:pt x="1191" y="53"/>
                      <a:pt x="1006" y="146"/>
                    </a:cubicBezTo>
                    <a:cubicBezTo>
                      <a:pt x="808" y="252"/>
                      <a:pt x="649" y="371"/>
                      <a:pt x="516" y="516"/>
                    </a:cubicBezTo>
                    <a:cubicBezTo>
                      <a:pt x="384" y="649"/>
                      <a:pt x="278" y="808"/>
                      <a:pt x="212" y="953"/>
                    </a:cubicBezTo>
                    <a:cubicBezTo>
                      <a:pt x="146" y="1099"/>
                      <a:pt x="106" y="1231"/>
                      <a:pt x="106" y="1324"/>
                    </a:cubicBezTo>
                    <a:cubicBezTo>
                      <a:pt x="106" y="1337"/>
                      <a:pt x="119" y="1363"/>
                      <a:pt x="119" y="1416"/>
                    </a:cubicBezTo>
                    <a:cubicBezTo>
                      <a:pt x="119" y="1456"/>
                      <a:pt x="133" y="1496"/>
                      <a:pt x="146" y="1535"/>
                    </a:cubicBezTo>
                    <a:cubicBezTo>
                      <a:pt x="172" y="1575"/>
                      <a:pt x="199" y="1615"/>
                      <a:pt x="239" y="1655"/>
                    </a:cubicBezTo>
                    <a:cubicBezTo>
                      <a:pt x="278" y="1681"/>
                      <a:pt x="331" y="1694"/>
                      <a:pt x="397" y="1694"/>
                    </a:cubicBezTo>
                    <a:cubicBezTo>
                      <a:pt x="503" y="1694"/>
                      <a:pt x="583" y="1668"/>
                      <a:pt x="649" y="1615"/>
                    </a:cubicBezTo>
                    <a:cubicBezTo>
                      <a:pt x="715" y="1562"/>
                      <a:pt x="741" y="1496"/>
                      <a:pt x="741" y="1416"/>
                    </a:cubicBezTo>
                    <a:cubicBezTo>
                      <a:pt x="741" y="1377"/>
                      <a:pt x="728" y="1337"/>
                      <a:pt x="715" y="1324"/>
                    </a:cubicBezTo>
                    <a:cubicBezTo>
                      <a:pt x="702" y="1284"/>
                      <a:pt x="689" y="1271"/>
                      <a:pt x="662" y="1244"/>
                    </a:cubicBezTo>
                    <a:lnTo>
                      <a:pt x="622" y="1178"/>
                    </a:lnTo>
                    <a:cubicBezTo>
                      <a:pt x="609" y="1152"/>
                      <a:pt x="596" y="1125"/>
                      <a:pt x="596" y="1099"/>
                    </a:cubicBezTo>
                    <a:cubicBezTo>
                      <a:pt x="596" y="1072"/>
                      <a:pt x="622" y="1019"/>
                      <a:pt x="662" y="940"/>
                    </a:cubicBezTo>
                    <a:cubicBezTo>
                      <a:pt x="715" y="847"/>
                      <a:pt x="781" y="768"/>
                      <a:pt x="874" y="688"/>
                    </a:cubicBezTo>
                    <a:cubicBezTo>
                      <a:pt x="953" y="609"/>
                      <a:pt x="1059" y="530"/>
                      <a:pt x="1191" y="477"/>
                    </a:cubicBezTo>
                    <a:cubicBezTo>
                      <a:pt x="1311" y="410"/>
                      <a:pt x="1456" y="371"/>
                      <a:pt x="1602" y="371"/>
                    </a:cubicBezTo>
                    <a:cubicBezTo>
                      <a:pt x="1761" y="371"/>
                      <a:pt x="1906" y="397"/>
                      <a:pt x="2012" y="463"/>
                    </a:cubicBezTo>
                    <a:cubicBezTo>
                      <a:pt x="2131" y="516"/>
                      <a:pt x="2224" y="583"/>
                      <a:pt x="2290" y="675"/>
                    </a:cubicBezTo>
                    <a:cubicBezTo>
                      <a:pt x="2356" y="755"/>
                      <a:pt x="2409" y="847"/>
                      <a:pt x="2436" y="953"/>
                    </a:cubicBezTo>
                    <a:cubicBezTo>
                      <a:pt x="2462" y="1059"/>
                      <a:pt x="2489" y="1152"/>
                      <a:pt x="2489" y="1244"/>
                    </a:cubicBezTo>
                    <a:cubicBezTo>
                      <a:pt x="2489" y="1456"/>
                      <a:pt x="2449" y="1668"/>
                      <a:pt x="2369" y="1893"/>
                    </a:cubicBezTo>
                    <a:cubicBezTo>
                      <a:pt x="2290" y="2131"/>
                      <a:pt x="2184" y="2356"/>
                      <a:pt x="2065" y="2594"/>
                    </a:cubicBezTo>
                    <a:cubicBezTo>
                      <a:pt x="1946" y="2819"/>
                      <a:pt x="1800" y="3044"/>
                      <a:pt x="1628" y="3283"/>
                    </a:cubicBezTo>
                    <a:cubicBezTo>
                      <a:pt x="1469" y="3508"/>
                      <a:pt x="1297" y="3719"/>
                      <a:pt x="1125" y="3918"/>
                    </a:cubicBezTo>
                    <a:cubicBezTo>
                      <a:pt x="953" y="4116"/>
                      <a:pt x="781" y="4302"/>
                      <a:pt x="609" y="4474"/>
                    </a:cubicBezTo>
                    <a:cubicBezTo>
                      <a:pt x="437" y="4633"/>
                      <a:pt x="278" y="4778"/>
                      <a:pt x="133" y="4884"/>
                    </a:cubicBezTo>
                    <a:cubicBezTo>
                      <a:pt x="93" y="4910"/>
                      <a:pt x="66" y="4937"/>
                      <a:pt x="40" y="4963"/>
                    </a:cubicBezTo>
                    <a:cubicBezTo>
                      <a:pt x="14" y="4977"/>
                      <a:pt x="0" y="5003"/>
                      <a:pt x="0" y="5043"/>
                    </a:cubicBezTo>
                    <a:cubicBezTo>
                      <a:pt x="0" y="5069"/>
                      <a:pt x="14" y="5109"/>
                      <a:pt x="40" y="5135"/>
                    </a:cubicBezTo>
                    <a:cubicBezTo>
                      <a:pt x="66" y="5175"/>
                      <a:pt x="119" y="5188"/>
                      <a:pt x="186" y="5188"/>
                    </a:cubicBezTo>
                    <a:cubicBezTo>
                      <a:pt x="239" y="5188"/>
                      <a:pt x="291" y="5188"/>
                      <a:pt x="344" y="5162"/>
                    </a:cubicBezTo>
                    <a:cubicBezTo>
                      <a:pt x="384" y="5149"/>
                      <a:pt x="424" y="5122"/>
                      <a:pt x="437" y="5109"/>
                    </a:cubicBezTo>
                    <a:lnTo>
                      <a:pt x="1509" y="5109"/>
                    </a:lnTo>
                    <a:cubicBezTo>
                      <a:pt x="1641" y="5109"/>
                      <a:pt x="1761" y="5122"/>
                      <a:pt x="1893" y="5122"/>
                    </a:cubicBezTo>
                    <a:lnTo>
                      <a:pt x="2674" y="5122"/>
                    </a:lnTo>
                    <a:cubicBezTo>
                      <a:pt x="2700" y="5122"/>
                      <a:pt x="2727" y="5122"/>
                      <a:pt x="2766" y="5096"/>
                    </a:cubicBezTo>
                    <a:cubicBezTo>
                      <a:pt x="2806" y="5069"/>
                      <a:pt x="2833" y="5043"/>
                      <a:pt x="2859" y="4990"/>
                    </a:cubicBezTo>
                    <a:cubicBezTo>
                      <a:pt x="2978" y="4791"/>
                      <a:pt x="3058" y="4646"/>
                      <a:pt x="3124" y="4553"/>
                    </a:cubicBezTo>
                    <a:cubicBezTo>
                      <a:pt x="3177" y="4460"/>
                      <a:pt x="3216" y="4394"/>
                      <a:pt x="3216" y="4355"/>
                    </a:cubicBezTo>
                    <a:cubicBezTo>
                      <a:pt x="3216" y="4302"/>
                      <a:pt x="3190" y="4262"/>
                      <a:pt x="3150" y="4249"/>
                    </a:cubicBezTo>
                    <a:cubicBezTo>
                      <a:pt x="3111" y="4235"/>
                      <a:pt x="3071" y="4222"/>
                      <a:pt x="3031" y="4222"/>
                    </a:cubicBezTo>
                    <a:cubicBezTo>
                      <a:pt x="2965" y="4222"/>
                      <a:pt x="2925" y="4235"/>
                      <a:pt x="2899" y="4275"/>
                    </a:cubicBezTo>
                    <a:cubicBezTo>
                      <a:pt x="2872" y="4302"/>
                      <a:pt x="2846" y="4328"/>
                      <a:pt x="2819" y="4355"/>
                    </a:cubicBezTo>
                    <a:lnTo>
                      <a:pt x="2661" y="4619"/>
                    </a:lnTo>
                    <a:cubicBezTo>
                      <a:pt x="2621" y="4659"/>
                      <a:pt x="2594" y="4699"/>
                      <a:pt x="2568" y="4712"/>
                    </a:cubicBezTo>
                    <a:cubicBezTo>
                      <a:pt x="2555" y="4725"/>
                      <a:pt x="2528" y="4738"/>
                      <a:pt x="2489" y="4738"/>
                    </a:cubicBezTo>
                    <a:lnTo>
                      <a:pt x="2250" y="4738"/>
                    </a:lnTo>
                    <a:cubicBezTo>
                      <a:pt x="2131" y="4738"/>
                      <a:pt x="1972" y="4738"/>
                      <a:pt x="1800" y="4725"/>
                    </a:cubicBezTo>
                    <a:lnTo>
                      <a:pt x="1284" y="4725"/>
                    </a:lnTo>
                    <a:cubicBezTo>
                      <a:pt x="1099" y="4725"/>
                      <a:pt x="953" y="4712"/>
                      <a:pt x="821" y="4712"/>
                    </a:cubicBezTo>
                    <a:cubicBezTo>
                      <a:pt x="940" y="4593"/>
                      <a:pt x="1072" y="4460"/>
                      <a:pt x="1231" y="4302"/>
                    </a:cubicBezTo>
                    <a:cubicBezTo>
                      <a:pt x="1377" y="4143"/>
                      <a:pt x="1536" y="3971"/>
                      <a:pt x="1694" y="3785"/>
                    </a:cubicBezTo>
                    <a:cubicBezTo>
                      <a:pt x="1853" y="3600"/>
                      <a:pt x="1999" y="3402"/>
                      <a:pt x="2144" y="3190"/>
                    </a:cubicBezTo>
                    <a:cubicBezTo>
                      <a:pt x="2303" y="2978"/>
                      <a:pt x="2436" y="2766"/>
                      <a:pt x="2555" y="2555"/>
                    </a:cubicBezTo>
                    <a:cubicBezTo>
                      <a:pt x="2674" y="2343"/>
                      <a:pt x="2766" y="2118"/>
                      <a:pt x="2833" y="1906"/>
                    </a:cubicBezTo>
                    <a:cubicBezTo>
                      <a:pt x="2912" y="1681"/>
                      <a:pt x="2952" y="1469"/>
                      <a:pt x="2952" y="1258"/>
                    </a:cubicBezTo>
                    <a:cubicBezTo>
                      <a:pt x="2952" y="1085"/>
                      <a:pt x="2925" y="927"/>
                      <a:pt x="2872" y="781"/>
                    </a:cubicBezTo>
                    <a:cubicBezTo>
                      <a:pt x="2833" y="622"/>
                      <a:pt x="2753" y="490"/>
                      <a:pt x="2661" y="371"/>
                    </a:cubicBezTo>
                    <a:cubicBezTo>
                      <a:pt x="2555" y="252"/>
                      <a:pt x="2422" y="172"/>
                      <a:pt x="2264" y="106"/>
                    </a:cubicBezTo>
                    <a:cubicBezTo>
                      <a:pt x="2105" y="27"/>
                      <a:pt x="1906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2304514" y="857395"/>
                <a:ext cx="109821" cy="10976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986" extrusionOk="0">
                    <a:moveTo>
                      <a:pt x="994" y="1"/>
                    </a:moveTo>
                    <a:cubicBezTo>
                      <a:pt x="927" y="1"/>
                      <a:pt x="888" y="27"/>
                      <a:pt x="848" y="67"/>
                    </a:cubicBezTo>
                    <a:cubicBezTo>
                      <a:pt x="808" y="93"/>
                      <a:pt x="795" y="146"/>
                      <a:pt x="795" y="186"/>
                    </a:cubicBezTo>
                    <a:cubicBezTo>
                      <a:pt x="795" y="252"/>
                      <a:pt x="795" y="345"/>
                      <a:pt x="795" y="451"/>
                    </a:cubicBezTo>
                    <a:cubicBezTo>
                      <a:pt x="808" y="557"/>
                      <a:pt x="808" y="676"/>
                      <a:pt x="808" y="808"/>
                    </a:cubicBezTo>
                    <a:lnTo>
                      <a:pt x="173" y="808"/>
                    </a:lnTo>
                    <a:cubicBezTo>
                      <a:pt x="133" y="808"/>
                      <a:pt x="94" y="821"/>
                      <a:pt x="67" y="861"/>
                    </a:cubicBezTo>
                    <a:cubicBezTo>
                      <a:pt x="27" y="887"/>
                      <a:pt x="1" y="940"/>
                      <a:pt x="1" y="1007"/>
                    </a:cubicBezTo>
                    <a:cubicBezTo>
                      <a:pt x="1" y="1073"/>
                      <a:pt x="27" y="1126"/>
                      <a:pt x="67" y="1165"/>
                    </a:cubicBezTo>
                    <a:cubicBezTo>
                      <a:pt x="107" y="1192"/>
                      <a:pt x="133" y="1205"/>
                      <a:pt x="173" y="1205"/>
                    </a:cubicBezTo>
                    <a:cubicBezTo>
                      <a:pt x="226" y="1205"/>
                      <a:pt x="305" y="1205"/>
                      <a:pt x="424" y="1192"/>
                    </a:cubicBezTo>
                    <a:lnTo>
                      <a:pt x="795" y="1192"/>
                    </a:lnTo>
                    <a:cubicBezTo>
                      <a:pt x="795" y="1298"/>
                      <a:pt x="782" y="1417"/>
                      <a:pt x="782" y="1536"/>
                    </a:cubicBezTo>
                    <a:cubicBezTo>
                      <a:pt x="782" y="1655"/>
                      <a:pt x="782" y="1761"/>
                      <a:pt x="782" y="1827"/>
                    </a:cubicBezTo>
                    <a:cubicBezTo>
                      <a:pt x="782" y="1854"/>
                      <a:pt x="795" y="1893"/>
                      <a:pt x="821" y="1933"/>
                    </a:cubicBezTo>
                    <a:cubicBezTo>
                      <a:pt x="861" y="1959"/>
                      <a:pt x="914" y="1986"/>
                      <a:pt x="980" y="1986"/>
                    </a:cubicBezTo>
                    <a:cubicBezTo>
                      <a:pt x="1060" y="1986"/>
                      <a:pt x="1113" y="1959"/>
                      <a:pt x="1139" y="1933"/>
                    </a:cubicBezTo>
                    <a:cubicBezTo>
                      <a:pt x="1179" y="1880"/>
                      <a:pt x="1192" y="1854"/>
                      <a:pt x="1192" y="1827"/>
                    </a:cubicBezTo>
                    <a:lnTo>
                      <a:pt x="1192" y="1192"/>
                    </a:lnTo>
                    <a:lnTo>
                      <a:pt x="1801" y="1192"/>
                    </a:lnTo>
                    <a:cubicBezTo>
                      <a:pt x="1854" y="1192"/>
                      <a:pt x="1894" y="1165"/>
                      <a:pt x="1920" y="1139"/>
                    </a:cubicBezTo>
                    <a:cubicBezTo>
                      <a:pt x="1960" y="1099"/>
                      <a:pt x="1986" y="1046"/>
                      <a:pt x="1986" y="980"/>
                    </a:cubicBezTo>
                    <a:cubicBezTo>
                      <a:pt x="1986" y="901"/>
                      <a:pt x="1973" y="848"/>
                      <a:pt x="1933" y="821"/>
                    </a:cubicBezTo>
                    <a:cubicBezTo>
                      <a:pt x="1907" y="795"/>
                      <a:pt x="1880" y="782"/>
                      <a:pt x="1854" y="782"/>
                    </a:cubicBezTo>
                    <a:cubicBezTo>
                      <a:pt x="1774" y="782"/>
                      <a:pt x="1669" y="782"/>
                      <a:pt x="1563" y="795"/>
                    </a:cubicBezTo>
                    <a:cubicBezTo>
                      <a:pt x="1457" y="808"/>
                      <a:pt x="1338" y="808"/>
                      <a:pt x="1192" y="808"/>
                    </a:cubicBezTo>
                    <a:lnTo>
                      <a:pt x="1192" y="464"/>
                    </a:lnTo>
                    <a:cubicBezTo>
                      <a:pt x="1205" y="345"/>
                      <a:pt x="1205" y="252"/>
                      <a:pt x="1205" y="186"/>
                    </a:cubicBezTo>
                    <a:cubicBezTo>
                      <a:pt x="1205" y="146"/>
                      <a:pt x="1179" y="93"/>
                      <a:pt x="1152" y="67"/>
                    </a:cubicBezTo>
                    <a:cubicBezTo>
                      <a:pt x="1113" y="27"/>
                      <a:pt x="1060" y="1"/>
                      <a:pt x="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2428871" y="768908"/>
                <a:ext cx="177085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5189" extrusionOk="0">
                    <a:moveTo>
                      <a:pt x="1669" y="0"/>
                    </a:moveTo>
                    <a:cubicBezTo>
                      <a:pt x="1417" y="0"/>
                      <a:pt x="1192" y="53"/>
                      <a:pt x="994" y="146"/>
                    </a:cubicBezTo>
                    <a:cubicBezTo>
                      <a:pt x="808" y="252"/>
                      <a:pt x="636" y="371"/>
                      <a:pt x="504" y="516"/>
                    </a:cubicBezTo>
                    <a:cubicBezTo>
                      <a:pt x="371" y="649"/>
                      <a:pt x="279" y="808"/>
                      <a:pt x="213" y="953"/>
                    </a:cubicBezTo>
                    <a:cubicBezTo>
                      <a:pt x="146" y="1099"/>
                      <a:pt x="107" y="1231"/>
                      <a:pt x="107" y="1324"/>
                    </a:cubicBezTo>
                    <a:cubicBezTo>
                      <a:pt x="107" y="1337"/>
                      <a:pt x="107" y="1363"/>
                      <a:pt x="120" y="1416"/>
                    </a:cubicBezTo>
                    <a:cubicBezTo>
                      <a:pt x="120" y="1456"/>
                      <a:pt x="133" y="1496"/>
                      <a:pt x="146" y="1535"/>
                    </a:cubicBezTo>
                    <a:cubicBezTo>
                      <a:pt x="160" y="1575"/>
                      <a:pt x="199" y="1615"/>
                      <a:pt x="226" y="1655"/>
                    </a:cubicBezTo>
                    <a:cubicBezTo>
                      <a:pt x="279" y="1681"/>
                      <a:pt x="332" y="1694"/>
                      <a:pt x="398" y="1694"/>
                    </a:cubicBezTo>
                    <a:cubicBezTo>
                      <a:pt x="504" y="1694"/>
                      <a:pt x="583" y="1668"/>
                      <a:pt x="649" y="1615"/>
                    </a:cubicBezTo>
                    <a:cubicBezTo>
                      <a:pt x="702" y="1562"/>
                      <a:pt x="742" y="1496"/>
                      <a:pt x="742" y="1416"/>
                    </a:cubicBezTo>
                    <a:cubicBezTo>
                      <a:pt x="742" y="1377"/>
                      <a:pt x="729" y="1337"/>
                      <a:pt x="716" y="1324"/>
                    </a:cubicBezTo>
                    <a:cubicBezTo>
                      <a:pt x="702" y="1284"/>
                      <a:pt x="689" y="1271"/>
                      <a:pt x="663" y="1244"/>
                    </a:cubicBezTo>
                    <a:lnTo>
                      <a:pt x="610" y="1178"/>
                    </a:lnTo>
                    <a:cubicBezTo>
                      <a:pt x="596" y="1152"/>
                      <a:pt x="596" y="1125"/>
                      <a:pt x="596" y="1099"/>
                    </a:cubicBezTo>
                    <a:cubicBezTo>
                      <a:pt x="596" y="1072"/>
                      <a:pt x="623" y="1019"/>
                      <a:pt x="663" y="940"/>
                    </a:cubicBezTo>
                    <a:cubicBezTo>
                      <a:pt x="716" y="847"/>
                      <a:pt x="782" y="768"/>
                      <a:pt x="861" y="688"/>
                    </a:cubicBezTo>
                    <a:cubicBezTo>
                      <a:pt x="954" y="609"/>
                      <a:pt x="1060" y="530"/>
                      <a:pt x="1179" y="477"/>
                    </a:cubicBezTo>
                    <a:cubicBezTo>
                      <a:pt x="1311" y="410"/>
                      <a:pt x="1444" y="371"/>
                      <a:pt x="1602" y="371"/>
                    </a:cubicBezTo>
                    <a:cubicBezTo>
                      <a:pt x="1761" y="371"/>
                      <a:pt x="1894" y="397"/>
                      <a:pt x="2013" y="463"/>
                    </a:cubicBezTo>
                    <a:cubicBezTo>
                      <a:pt x="2119" y="516"/>
                      <a:pt x="2211" y="583"/>
                      <a:pt x="2277" y="675"/>
                    </a:cubicBezTo>
                    <a:cubicBezTo>
                      <a:pt x="2357" y="755"/>
                      <a:pt x="2396" y="847"/>
                      <a:pt x="2423" y="953"/>
                    </a:cubicBezTo>
                    <a:cubicBezTo>
                      <a:pt x="2463" y="1059"/>
                      <a:pt x="2476" y="1152"/>
                      <a:pt x="2476" y="1244"/>
                    </a:cubicBezTo>
                    <a:cubicBezTo>
                      <a:pt x="2476" y="1456"/>
                      <a:pt x="2436" y="1668"/>
                      <a:pt x="2357" y="1893"/>
                    </a:cubicBezTo>
                    <a:cubicBezTo>
                      <a:pt x="2291" y="2131"/>
                      <a:pt x="2185" y="2356"/>
                      <a:pt x="2052" y="2594"/>
                    </a:cubicBezTo>
                    <a:cubicBezTo>
                      <a:pt x="1933" y="2819"/>
                      <a:pt x="1788" y="3044"/>
                      <a:pt x="1629" y="3283"/>
                    </a:cubicBezTo>
                    <a:cubicBezTo>
                      <a:pt x="1470" y="3508"/>
                      <a:pt x="1298" y="3719"/>
                      <a:pt x="1126" y="3918"/>
                    </a:cubicBezTo>
                    <a:cubicBezTo>
                      <a:pt x="954" y="4116"/>
                      <a:pt x="769" y="4302"/>
                      <a:pt x="596" y="4474"/>
                    </a:cubicBezTo>
                    <a:cubicBezTo>
                      <a:pt x="424" y="4633"/>
                      <a:pt x="266" y="4778"/>
                      <a:pt x="120" y="4884"/>
                    </a:cubicBezTo>
                    <a:cubicBezTo>
                      <a:pt x="94" y="4910"/>
                      <a:pt x="67" y="4937"/>
                      <a:pt x="27" y="4963"/>
                    </a:cubicBezTo>
                    <a:cubicBezTo>
                      <a:pt x="14" y="4977"/>
                      <a:pt x="1" y="5003"/>
                      <a:pt x="1" y="5043"/>
                    </a:cubicBezTo>
                    <a:cubicBezTo>
                      <a:pt x="1" y="5069"/>
                      <a:pt x="14" y="5109"/>
                      <a:pt x="27" y="5135"/>
                    </a:cubicBezTo>
                    <a:cubicBezTo>
                      <a:pt x="67" y="5175"/>
                      <a:pt x="107" y="5188"/>
                      <a:pt x="173" y="5188"/>
                    </a:cubicBezTo>
                    <a:cubicBezTo>
                      <a:pt x="239" y="5188"/>
                      <a:pt x="292" y="5188"/>
                      <a:pt x="332" y="5162"/>
                    </a:cubicBezTo>
                    <a:cubicBezTo>
                      <a:pt x="385" y="5149"/>
                      <a:pt x="424" y="5122"/>
                      <a:pt x="438" y="5109"/>
                    </a:cubicBezTo>
                    <a:lnTo>
                      <a:pt x="1510" y="5109"/>
                    </a:lnTo>
                    <a:cubicBezTo>
                      <a:pt x="1642" y="5109"/>
                      <a:pt x="1761" y="5122"/>
                      <a:pt x="1880" y="5122"/>
                    </a:cubicBezTo>
                    <a:lnTo>
                      <a:pt x="2674" y="5122"/>
                    </a:lnTo>
                    <a:cubicBezTo>
                      <a:pt x="2688" y="5122"/>
                      <a:pt x="2714" y="5122"/>
                      <a:pt x="2754" y="5096"/>
                    </a:cubicBezTo>
                    <a:cubicBezTo>
                      <a:pt x="2794" y="5069"/>
                      <a:pt x="2833" y="5043"/>
                      <a:pt x="2860" y="4990"/>
                    </a:cubicBezTo>
                    <a:cubicBezTo>
                      <a:pt x="2966" y="4791"/>
                      <a:pt x="3058" y="4646"/>
                      <a:pt x="3111" y="4553"/>
                    </a:cubicBezTo>
                    <a:cubicBezTo>
                      <a:pt x="3177" y="4460"/>
                      <a:pt x="3204" y="4394"/>
                      <a:pt x="3204" y="4355"/>
                    </a:cubicBezTo>
                    <a:cubicBezTo>
                      <a:pt x="3204" y="4302"/>
                      <a:pt x="3191" y="4262"/>
                      <a:pt x="3151" y="4249"/>
                    </a:cubicBezTo>
                    <a:cubicBezTo>
                      <a:pt x="3111" y="4235"/>
                      <a:pt x="3071" y="4222"/>
                      <a:pt x="3019" y="4222"/>
                    </a:cubicBezTo>
                    <a:cubicBezTo>
                      <a:pt x="2966" y="4222"/>
                      <a:pt x="2926" y="4235"/>
                      <a:pt x="2886" y="4275"/>
                    </a:cubicBezTo>
                    <a:cubicBezTo>
                      <a:pt x="2860" y="4302"/>
                      <a:pt x="2833" y="4328"/>
                      <a:pt x="2820" y="4355"/>
                    </a:cubicBezTo>
                    <a:lnTo>
                      <a:pt x="2648" y="4619"/>
                    </a:lnTo>
                    <a:cubicBezTo>
                      <a:pt x="2621" y="4659"/>
                      <a:pt x="2595" y="4699"/>
                      <a:pt x="2569" y="4712"/>
                    </a:cubicBezTo>
                    <a:cubicBezTo>
                      <a:pt x="2542" y="4725"/>
                      <a:pt x="2516" y="4738"/>
                      <a:pt x="2489" y="4738"/>
                    </a:cubicBezTo>
                    <a:lnTo>
                      <a:pt x="2251" y="4738"/>
                    </a:lnTo>
                    <a:cubicBezTo>
                      <a:pt x="2119" y="4738"/>
                      <a:pt x="1973" y="4738"/>
                      <a:pt x="1801" y="4725"/>
                    </a:cubicBezTo>
                    <a:lnTo>
                      <a:pt x="1271" y="4725"/>
                    </a:lnTo>
                    <a:cubicBezTo>
                      <a:pt x="1099" y="4725"/>
                      <a:pt x="941" y="4712"/>
                      <a:pt x="821" y="4712"/>
                    </a:cubicBezTo>
                    <a:cubicBezTo>
                      <a:pt x="941" y="4593"/>
                      <a:pt x="1073" y="4460"/>
                      <a:pt x="1232" y="4302"/>
                    </a:cubicBezTo>
                    <a:cubicBezTo>
                      <a:pt x="1377" y="4143"/>
                      <a:pt x="1536" y="3971"/>
                      <a:pt x="1682" y="3785"/>
                    </a:cubicBezTo>
                    <a:cubicBezTo>
                      <a:pt x="1841" y="3600"/>
                      <a:pt x="1999" y="3402"/>
                      <a:pt x="2145" y="3190"/>
                    </a:cubicBezTo>
                    <a:cubicBezTo>
                      <a:pt x="2291" y="2978"/>
                      <a:pt x="2436" y="2766"/>
                      <a:pt x="2542" y="2555"/>
                    </a:cubicBezTo>
                    <a:cubicBezTo>
                      <a:pt x="2661" y="2343"/>
                      <a:pt x="2754" y="2118"/>
                      <a:pt x="2833" y="1906"/>
                    </a:cubicBezTo>
                    <a:cubicBezTo>
                      <a:pt x="2899" y="1681"/>
                      <a:pt x="2939" y="1469"/>
                      <a:pt x="2939" y="1258"/>
                    </a:cubicBezTo>
                    <a:cubicBezTo>
                      <a:pt x="2939" y="1085"/>
                      <a:pt x="2913" y="927"/>
                      <a:pt x="2873" y="781"/>
                    </a:cubicBezTo>
                    <a:cubicBezTo>
                      <a:pt x="2833" y="622"/>
                      <a:pt x="2754" y="490"/>
                      <a:pt x="2648" y="371"/>
                    </a:cubicBezTo>
                    <a:cubicBezTo>
                      <a:pt x="2542" y="252"/>
                      <a:pt x="2423" y="172"/>
                      <a:pt x="2251" y="106"/>
                    </a:cubicBezTo>
                    <a:cubicBezTo>
                      <a:pt x="2092" y="27"/>
                      <a:pt x="1894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2632265" y="887407"/>
                <a:ext cx="93683" cy="78318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17" extrusionOk="0">
                    <a:moveTo>
                      <a:pt x="159" y="0"/>
                    </a:moveTo>
                    <a:cubicBezTo>
                      <a:pt x="93" y="0"/>
                      <a:pt x="53" y="27"/>
                      <a:pt x="27" y="66"/>
                    </a:cubicBezTo>
                    <a:cubicBezTo>
                      <a:pt x="14" y="106"/>
                      <a:pt x="0" y="146"/>
                      <a:pt x="0" y="186"/>
                    </a:cubicBezTo>
                    <a:cubicBezTo>
                      <a:pt x="0" y="225"/>
                      <a:pt x="14" y="278"/>
                      <a:pt x="40" y="318"/>
                    </a:cubicBezTo>
                    <a:cubicBezTo>
                      <a:pt x="66" y="358"/>
                      <a:pt x="106" y="384"/>
                      <a:pt x="159" y="384"/>
                    </a:cubicBezTo>
                    <a:lnTo>
                      <a:pt x="821" y="384"/>
                    </a:lnTo>
                    <a:cubicBezTo>
                      <a:pt x="953" y="371"/>
                      <a:pt x="1086" y="371"/>
                      <a:pt x="1205" y="371"/>
                    </a:cubicBezTo>
                    <a:lnTo>
                      <a:pt x="1522" y="371"/>
                    </a:lnTo>
                    <a:cubicBezTo>
                      <a:pt x="1589" y="371"/>
                      <a:pt x="1641" y="344"/>
                      <a:pt x="1668" y="291"/>
                    </a:cubicBezTo>
                    <a:cubicBezTo>
                      <a:pt x="1681" y="239"/>
                      <a:pt x="1694" y="199"/>
                      <a:pt x="1694" y="172"/>
                    </a:cubicBezTo>
                    <a:cubicBezTo>
                      <a:pt x="1694" y="119"/>
                      <a:pt x="1681" y="80"/>
                      <a:pt x="1655" y="53"/>
                    </a:cubicBezTo>
                    <a:cubicBezTo>
                      <a:pt x="1628" y="14"/>
                      <a:pt x="1602" y="0"/>
                      <a:pt x="1575" y="0"/>
                    </a:cubicBezTo>
                    <a:cubicBezTo>
                      <a:pt x="1469" y="0"/>
                      <a:pt x="1364" y="0"/>
                      <a:pt x="1231" y="14"/>
                    </a:cubicBezTo>
                    <a:lnTo>
                      <a:pt x="278" y="14"/>
                    </a:lnTo>
                    <a:cubicBezTo>
                      <a:pt x="225" y="0"/>
                      <a:pt x="186" y="0"/>
                      <a:pt x="159" y="0"/>
                    </a:cubicBezTo>
                    <a:close/>
                    <a:moveTo>
                      <a:pt x="159" y="1033"/>
                    </a:moveTo>
                    <a:cubicBezTo>
                      <a:pt x="93" y="1033"/>
                      <a:pt x="53" y="1059"/>
                      <a:pt x="27" y="1099"/>
                    </a:cubicBezTo>
                    <a:cubicBezTo>
                      <a:pt x="14" y="1139"/>
                      <a:pt x="0" y="1178"/>
                      <a:pt x="0" y="1218"/>
                    </a:cubicBezTo>
                    <a:cubicBezTo>
                      <a:pt x="0" y="1271"/>
                      <a:pt x="14" y="1311"/>
                      <a:pt x="40" y="1350"/>
                    </a:cubicBezTo>
                    <a:cubicBezTo>
                      <a:pt x="66" y="1390"/>
                      <a:pt x="106" y="1416"/>
                      <a:pt x="159" y="1416"/>
                    </a:cubicBezTo>
                    <a:lnTo>
                      <a:pt x="821" y="1416"/>
                    </a:lnTo>
                    <a:cubicBezTo>
                      <a:pt x="953" y="1416"/>
                      <a:pt x="1086" y="1403"/>
                      <a:pt x="1205" y="1403"/>
                    </a:cubicBezTo>
                    <a:lnTo>
                      <a:pt x="1522" y="1403"/>
                    </a:lnTo>
                    <a:cubicBezTo>
                      <a:pt x="1589" y="1403"/>
                      <a:pt x="1641" y="1390"/>
                      <a:pt x="1668" y="1337"/>
                    </a:cubicBezTo>
                    <a:cubicBezTo>
                      <a:pt x="1681" y="1284"/>
                      <a:pt x="1694" y="1231"/>
                      <a:pt x="1694" y="1205"/>
                    </a:cubicBezTo>
                    <a:cubicBezTo>
                      <a:pt x="1694" y="1165"/>
                      <a:pt x="1681" y="1125"/>
                      <a:pt x="1655" y="1086"/>
                    </a:cubicBezTo>
                    <a:cubicBezTo>
                      <a:pt x="1628" y="1046"/>
                      <a:pt x="1602" y="1033"/>
                      <a:pt x="1575" y="1033"/>
                    </a:cubicBezTo>
                    <a:cubicBezTo>
                      <a:pt x="1469" y="1033"/>
                      <a:pt x="1364" y="1033"/>
                      <a:pt x="1231" y="1046"/>
                    </a:cubicBezTo>
                    <a:lnTo>
                      <a:pt x="278" y="1046"/>
                    </a:lnTo>
                    <a:cubicBezTo>
                      <a:pt x="225" y="1046"/>
                      <a:pt x="186" y="1033"/>
                      <a:pt x="159" y="10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2740539" y="770345"/>
                <a:ext cx="188029" cy="281711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5097" extrusionOk="0">
                    <a:moveTo>
                      <a:pt x="2528" y="609"/>
                    </a:moveTo>
                    <a:lnTo>
                      <a:pt x="2356" y="3190"/>
                    </a:lnTo>
                    <a:cubicBezTo>
                      <a:pt x="2210" y="3190"/>
                      <a:pt x="2038" y="3204"/>
                      <a:pt x="1853" y="3217"/>
                    </a:cubicBezTo>
                    <a:cubicBezTo>
                      <a:pt x="1668" y="3230"/>
                      <a:pt x="1496" y="3230"/>
                      <a:pt x="1324" y="3243"/>
                    </a:cubicBezTo>
                    <a:cubicBezTo>
                      <a:pt x="1165" y="3243"/>
                      <a:pt x="1019" y="3257"/>
                      <a:pt x="900" y="3257"/>
                    </a:cubicBezTo>
                    <a:lnTo>
                      <a:pt x="702" y="3257"/>
                    </a:lnTo>
                    <a:cubicBezTo>
                      <a:pt x="662" y="3257"/>
                      <a:pt x="635" y="3257"/>
                      <a:pt x="622" y="3243"/>
                    </a:cubicBezTo>
                    <a:cubicBezTo>
                      <a:pt x="622" y="3230"/>
                      <a:pt x="622" y="3230"/>
                      <a:pt x="622" y="3217"/>
                    </a:cubicBezTo>
                    <a:cubicBezTo>
                      <a:pt x="622" y="3190"/>
                      <a:pt x="622" y="3164"/>
                      <a:pt x="649" y="3137"/>
                    </a:cubicBezTo>
                    <a:cubicBezTo>
                      <a:pt x="675" y="3124"/>
                      <a:pt x="688" y="3098"/>
                      <a:pt x="688" y="3084"/>
                    </a:cubicBezTo>
                    <a:lnTo>
                      <a:pt x="2528" y="609"/>
                    </a:lnTo>
                    <a:close/>
                    <a:moveTo>
                      <a:pt x="2713" y="1"/>
                    </a:moveTo>
                    <a:cubicBezTo>
                      <a:pt x="2634" y="1"/>
                      <a:pt x="2581" y="27"/>
                      <a:pt x="2515" y="80"/>
                    </a:cubicBezTo>
                    <a:cubicBezTo>
                      <a:pt x="2462" y="120"/>
                      <a:pt x="2422" y="159"/>
                      <a:pt x="2409" y="173"/>
                    </a:cubicBezTo>
                    <a:cubicBezTo>
                      <a:pt x="2263" y="358"/>
                      <a:pt x="2131" y="530"/>
                      <a:pt x="2012" y="689"/>
                    </a:cubicBezTo>
                    <a:cubicBezTo>
                      <a:pt x="1893" y="834"/>
                      <a:pt x="1774" y="993"/>
                      <a:pt x="1668" y="1126"/>
                    </a:cubicBezTo>
                    <a:lnTo>
                      <a:pt x="1350" y="1562"/>
                    </a:lnTo>
                    <a:cubicBezTo>
                      <a:pt x="1244" y="1708"/>
                      <a:pt x="1125" y="1867"/>
                      <a:pt x="993" y="2039"/>
                    </a:cubicBezTo>
                    <a:cubicBezTo>
                      <a:pt x="874" y="2211"/>
                      <a:pt x="728" y="2396"/>
                      <a:pt x="582" y="2595"/>
                    </a:cubicBezTo>
                    <a:cubicBezTo>
                      <a:pt x="437" y="2807"/>
                      <a:pt x="265" y="3045"/>
                      <a:pt x="66" y="3309"/>
                    </a:cubicBezTo>
                    <a:cubicBezTo>
                      <a:pt x="40" y="3336"/>
                      <a:pt x="27" y="3362"/>
                      <a:pt x="13" y="3402"/>
                    </a:cubicBezTo>
                    <a:cubicBezTo>
                      <a:pt x="0" y="3415"/>
                      <a:pt x="0" y="3442"/>
                      <a:pt x="0" y="3468"/>
                    </a:cubicBezTo>
                    <a:cubicBezTo>
                      <a:pt x="0" y="3534"/>
                      <a:pt x="27" y="3574"/>
                      <a:pt x="80" y="3601"/>
                    </a:cubicBezTo>
                    <a:cubicBezTo>
                      <a:pt x="132" y="3640"/>
                      <a:pt x="185" y="3654"/>
                      <a:pt x="265" y="3654"/>
                    </a:cubicBezTo>
                    <a:cubicBezTo>
                      <a:pt x="344" y="3654"/>
                      <a:pt x="556" y="3654"/>
                      <a:pt x="900" y="3640"/>
                    </a:cubicBezTo>
                    <a:cubicBezTo>
                      <a:pt x="1231" y="3627"/>
                      <a:pt x="1721" y="3601"/>
                      <a:pt x="2343" y="3601"/>
                    </a:cubicBezTo>
                    <a:lnTo>
                      <a:pt x="2290" y="4554"/>
                    </a:lnTo>
                    <a:cubicBezTo>
                      <a:pt x="2290" y="4633"/>
                      <a:pt x="2263" y="4686"/>
                      <a:pt x="2197" y="4726"/>
                    </a:cubicBezTo>
                    <a:cubicBezTo>
                      <a:pt x="2144" y="4752"/>
                      <a:pt x="2078" y="4779"/>
                      <a:pt x="1985" y="4792"/>
                    </a:cubicBezTo>
                    <a:lnTo>
                      <a:pt x="1893" y="4792"/>
                    </a:lnTo>
                    <a:cubicBezTo>
                      <a:pt x="1853" y="4792"/>
                      <a:pt x="1800" y="4805"/>
                      <a:pt x="1747" y="4805"/>
                    </a:cubicBezTo>
                    <a:cubicBezTo>
                      <a:pt x="1694" y="4805"/>
                      <a:pt x="1641" y="4818"/>
                      <a:pt x="1575" y="4818"/>
                    </a:cubicBezTo>
                    <a:lnTo>
                      <a:pt x="1430" y="4818"/>
                    </a:lnTo>
                    <a:cubicBezTo>
                      <a:pt x="1390" y="4818"/>
                      <a:pt x="1350" y="4832"/>
                      <a:pt x="1310" y="4845"/>
                    </a:cubicBezTo>
                    <a:cubicBezTo>
                      <a:pt x="1271" y="4858"/>
                      <a:pt x="1244" y="4898"/>
                      <a:pt x="1244" y="4951"/>
                    </a:cubicBezTo>
                    <a:cubicBezTo>
                      <a:pt x="1244" y="5017"/>
                      <a:pt x="1271" y="5057"/>
                      <a:pt x="1324" y="5070"/>
                    </a:cubicBezTo>
                    <a:cubicBezTo>
                      <a:pt x="1377" y="5096"/>
                      <a:pt x="1416" y="5096"/>
                      <a:pt x="1456" y="5096"/>
                    </a:cubicBezTo>
                    <a:lnTo>
                      <a:pt x="2965" y="5096"/>
                    </a:lnTo>
                    <a:cubicBezTo>
                      <a:pt x="3044" y="5096"/>
                      <a:pt x="3110" y="5096"/>
                      <a:pt x="3163" y="5070"/>
                    </a:cubicBezTo>
                    <a:cubicBezTo>
                      <a:pt x="3216" y="5043"/>
                      <a:pt x="3230" y="5004"/>
                      <a:pt x="3230" y="4951"/>
                    </a:cubicBezTo>
                    <a:cubicBezTo>
                      <a:pt x="3230" y="4884"/>
                      <a:pt x="3216" y="4845"/>
                      <a:pt x="3163" y="4832"/>
                    </a:cubicBezTo>
                    <a:cubicBezTo>
                      <a:pt x="3124" y="4805"/>
                      <a:pt x="3057" y="4792"/>
                      <a:pt x="2965" y="4792"/>
                    </a:cubicBezTo>
                    <a:lnTo>
                      <a:pt x="2793" y="4792"/>
                    </a:lnTo>
                    <a:cubicBezTo>
                      <a:pt x="2740" y="4779"/>
                      <a:pt x="2713" y="4752"/>
                      <a:pt x="2713" y="4699"/>
                    </a:cubicBezTo>
                    <a:cubicBezTo>
                      <a:pt x="2713" y="4673"/>
                      <a:pt x="2713" y="4620"/>
                      <a:pt x="2713" y="4527"/>
                    </a:cubicBezTo>
                    <a:cubicBezTo>
                      <a:pt x="2727" y="4448"/>
                      <a:pt x="2727" y="4355"/>
                      <a:pt x="2727" y="4249"/>
                    </a:cubicBezTo>
                    <a:cubicBezTo>
                      <a:pt x="2740" y="4130"/>
                      <a:pt x="2740" y="4024"/>
                      <a:pt x="2753" y="3905"/>
                    </a:cubicBezTo>
                    <a:cubicBezTo>
                      <a:pt x="2753" y="3786"/>
                      <a:pt x="2766" y="3680"/>
                      <a:pt x="2766" y="3601"/>
                    </a:cubicBezTo>
                    <a:lnTo>
                      <a:pt x="3230" y="3601"/>
                    </a:lnTo>
                    <a:cubicBezTo>
                      <a:pt x="3256" y="3601"/>
                      <a:pt x="3296" y="3587"/>
                      <a:pt x="3335" y="3561"/>
                    </a:cubicBezTo>
                    <a:cubicBezTo>
                      <a:pt x="3388" y="3534"/>
                      <a:pt x="3402" y="3482"/>
                      <a:pt x="3402" y="3415"/>
                    </a:cubicBezTo>
                    <a:cubicBezTo>
                      <a:pt x="3402" y="3349"/>
                      <a:pt x="3388" y="3309"/>
                      <a:pt x="3349" y="3270"/>
                    </a:cubicBezTo>
                    <a:cubicBezTo>
                      <a:pt x="3309" y="3230"/>
                      <a:pt x="3256" y="3217"/>
                      <a:pt x="3190" y="3217"/>
                    </a:cubicBezTo>
                    <a:lnTo>
                      <a:pt x="2793" y="3190"/>
                    </a:lnTo>
                    <a:cubicBezTo>
                      <a:pt x="2793" y="3032"/>
                      <a:pt x="2793" y="2859"/>
                      <a:pt x="2806" y="2648"/>
                    </a:cubicBezTo>
                    <a:cubicBezTo>
                      <a:pt x="2806" y="2436"/>
                      <a:pt x="2819" y="2224"/>
                      <a:pt x="2832" y="1999"/>
                    </a:cubicBezTo>
                    <a:cubicBezTo>
                      <a:pt x="2846" y="1774"/>
                      <a:pt x="2859" y="1562"/>
                      <a:pt x="2872" y="1337"/>
                    </a:cubicBezTo>
                    <a:cubicBezTo>
                      <a:pt x="2899" y="1126"/>
                      <a:pt x="2912" y="927"/>
                      <a:pt x="2925" y="755"/>
                    </a:cubicBezTo>
                    <a:cubicBezTo>
                      <a:pt x="2938" y="583"/>
                      <a:pt x="2952" y="437"/>
                      <a:pt x="2952" y="318"/>
                    </a:cubicBezTo>
                    <a:cubicBezTo>
                      <a:pt x="2965" y="212"/>
                      <a:pt x="2965" y="146"/>
                      <a:pt x="2965" y="133"/>
                    </a:cubicBezTo>
                    <a:cubicBezTo>
                      <a:pt x="2965" y="93"/>
                      <a:pt x="2938" y="54"/>
                      <a:pt x="2899" y="40"/>
                    </a:cubicBezTo>
                    <a:cubicBezTo>
                      <a:pt x="2846" y="14"/>
                      <a:pt x="2780" y="1"/>
                      <a:pt x="27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" name="Google Shape;214;p14"/>
            <p:cNvSpPr/>
            <p:nvPr/>
          </p:nvSpPr>
          <p:spPr>
            <a:xfrm>
              <a:off x="321337" y="226751"/>
              <a:ext cx="96051" cy="96051"/>
            </a:xfrm>
            <a:custGeom>
              <a:avLst/>
              <a:gdLst/>
              <a:ahLst/>
              <a:cxnLst/>
              <a:rect l="l" t="t" r="r" b="b"/>
              <a:pathLst>
                <a:path w="1973" h="1973" extrusionOk="0">
                  <a:moveTo>
                    <a:pt x="980" y="0"/>
                  </a:moveTo>
                  <a:cubicBezTo>
                    <a:pt x="927" y="0"/>
                    <a:pt x="874" y="14"/>
                    <a:pt x="834" y="53"/>
                  </a:cubicBezTo>
                  <a:cubicBezTo>
                    <a:pt x="807" y="93"/>
                    <a:pt x="781" y="133"/>
                    <a:pt x="781" y="186"/>
                  </a:cubicBezTo>
                  <a:cubicBezTo>
                    <a:pt x="781" y="252"/>
                    <a:pt x="781" y="331"/>
                    <a:pt x="794" y="450"/>
                  </a:cubicBezTo>
                  <a:cubicBezTo>
                    <a:pt x="794" y="543"/>
                    <a:pt x="807" y="662"/>
                    <a:pt x="807" y="808"/>
                  </a:cubicBezTo>
                  <a:lnTo>
                    <a:pt x="159" y="808"/>
                  </a:lnTo>
                  <a:cubicBezTo>
                    <a:pt x="132" y="808"/>
                    <a:pt x="93" y="821"/>
                    <a:pt x="53" y="848"/>
                  </a:cubicBezTo>
                  <a:cubicBezTo>
                    <a:pt x="13" y="887"/>
                    <a:pt x="0" y="927"/>
                    <a:pt x="0" y="1006"/>
                  </a:cubicBezTo>
                  <a:cubicBezTo>
                    <a:pt x="0" y="1073"/>
                    <a:pt x="13" y="1125"/>
                    <a:pt x="53" y="1152"/>
                  </a:cubicBezTo>
                  <a:cubicBezTo>
                    <a:pt x="93" y="1178"/>
                    <a:pt x="132" y="1192"/>
                    <a:pt x="159" y="1192"/>
                  </a:cubicBezTo>
                  <a:lnTo>
                    <a:pt x="424" y="1192"/>
                  </a:lnTo>
                  <a:cubicBezTo>
                    <a:pt x="530" y="1192"/>
                    <a:pt x="662" y="1178"/>
                    <a:pt x="794" y="1178"/>
                  </a:cubicBezTo>
                  <a:cubicBezTo>
                    <a:pt x="781" y="1284"/>
                    <a:pt x="781" y="1403"/>
                    <a:pt x="781" y="1536"/>
                  </a:cubicBezTo>
                  <a:cubicBezTo>
                    <a:pt x="768" y="1655"/>
                    <a:pt x="768" y="1748"/>
                    <a:pt x="768" y="1814"/>
                  </a:cubicBezTo>
                  <a:cubicBezTo>
                    <a:pt x="768" y="1853"/>
                    <a:pt x="794" y="1880"/>
                    <a:pt x="821" y="1920"/>
                  </a:cubicBezTo>
                  <a:cubicBezTo>
                    <a:pt x="860" y="1959"/>
                    <a:pt x="900" y="1973"/>
                    <a:pt x="980" y="1973"/>
                  </a:cubicBezTo>
                  <a:cubicBezTo>
                    <a:pt x="1046" y="1973"/>
                    <a:pt x="1099" y="1959"/>
                    <a:pt x="1138" y="1920"/>
                  </a:cubicBezTo>
                  <a:cubicBezTo>
                    <a:pt x="1178" y="1880"/>
                    <a:pt x="1191" y="1840"/>
                    <a:pt x="1191" y="1814"/>
                  </a:cubicBezTo>
                  <a:lnTo>
                    <a:pt x="1191" y="1178"/>
                  </a:lnTo>
                  <a:lnTo>
                    <a:pt x="1800" y="1178"/>
                  </a:lnTo>
                  <a:cubicBezTo>
                    <a:pt x="1840" y="1178"/>
                    <a:pt x="1880" y="1165"/>
                    <a:pt x="1919" y="1125"/>
                  </a:cubicBezTo>
                  <a:cubicBezTo>
                    <a:pt x="1959" y="1099"/>
                    <a:pt x="1972" y="1033"/>
                    <a:pt x="1972" y="967"/>
                  </a:cubicBezTo>
                  <a:cubicBezTo>
                    <a:pt x="1972" y="900"/>
                    <a:pt x="1959" y="848"/>
                    <a:pt x="1932" y="821"/>
                  </a:cubicBezTo>
                  <a:cubicBezTo>
                    <a:pt x="1906" y="781"/>
                    <a:pt x="1880" y="768"/>
                    <a:pt x="1840" y="768"/>
                  </a:cubicBezTo>
                  <a:cubicBezTo>
                    <a:pt x="1760" y="768"/>
                    <a:pt x="1668" y="781"/>
                    <a:pt x="1562" y="795"/>
                  </a:cubicBezTo>
                  <a:cubicBezTo>
                    <a:pt x="1443" y="795"/>
                    <a:pt x="1324" y="808"/>
                    <a:pt x="1191" y="808"/>
                  </a:cubicBezTo>
                  <a:lnTo>
                    <a:pt x="1191" y="450"/>
                  </a:lnTo>
                  <a:cubicBezTo>
                    <a:pt x="1191" y="345"/>
                    <a:pt x="1191" y="252"/>
                    <a:pt x="1191" y="186"/>
                  </a:cubicBezTo>
                  <a:cubicBezTo>
                    <a:pt x="1191" y="133"/>
                    <a:pt x="1178" y="93"/>
                    <a:pt x="1138" y="53"/>
                  </a:cubicBezTo>
                  <a:cubicBezTo>
                    <a:pt x="1099" y="14"/>
                    <a:pt x="1046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6"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15"/>
          <p:cNvGrpSpPr/>
          <p:nvPr/>
        </p:nvGrpSpPr>
        <p:grpSpPr>
          <a:xfrm>
            <a:off x="298005" y="194476"/>
            <a:ext cx="8629643" cy="1236687"/>
            <a:chOff x="298005" y="194476"/>
            <a:chExt cx="8629643" cy="1236687"/>
          </a:xfrm>
        </p:grpSpPr>
        <p:sp>
          <p:nvSpPr>
            <p:cNvPr id="218" name="Google Shape;218;p15"/>
            <p:cNvSpPr/>
            <p:nvPr/>
          </p:nvSpPr>
          <p:spPr>
            <a:xfrm>
              <a:off x="8589593" y="429096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8016637" y="194476"/>
              <a:ext cx="96051" cy="96051"/>
            </a:xfrm>
            <a:custGeom>
              <a:avLst/>
              <a:gdLst/>
              <a:ahLst/>
              <a:cxnLst/>
              <a:rect l="l" t="t" r="r" b="b"/>
              <a:pathLst>
                <a:path w="1973" h="1973" extrusionOk="0">
                  <a:moveTo>
                    <a:pt x="980" y="0"/>
                  </a:moveTo>
                  <a:cubicBezTo>
                    <a:pt x="927" y="0"/>
                    <a:pt x="874" y="14"/>
                    <a:pt x="834" y="53"/>
                  </a:cubicBezTo>
                  <a:cubicBezTo>
                    <a:pt x="807" y="93"/>
                    <a:pt x="781" y="133"/>
                    <a:pt x="781" y="186"/>
                  </a:cubicBezTo>
                  <a:cubicBezTo>
                    <a:pt x="781" y="252"/>
                    <a:pt x="781" y="331"/>
                    <a:pt x="794" y="450"/>
                  </a:cubicBezTo>
                  <a:cubicBezTo>
                    <a:pt x="794" y="543"/>
                    <a:pt x="807" y="662"/>
                    <a:pt x="807" y="808"/>
                  </a:cubicBezTo>
                  <a:lnTo>
                    <a:pt x="159" y="808"/>
                  </a:lnTo>
                  <a:cubicBezTo>
                    <a:pt x="132" y="808"/>
                    <a:pt x="93" y="821"/>
                    <a:pt x="53" y="848"/>
                  </a:cubicBezTo>
                  <a:cubicBezTo>
                    <a:pt x="13" y="887"/>
                    <a:pt x="0" y="927"/>
                    <a:pt x="0" y="1006"/>
                  </a:cubicBezTo>
                  <a:cubicBezTo>
                    <a:pt x="0" y="1073"/>
                    <a:pt x="13" y="1125"/>
                    <a:pt x="53" y="1152"/>
                  </a:cubicBezTo>
                  <a:cubicBezTo>
                    <a:pt x="93" y="1178"/>
                    <a:pt x="132" y="1192"/>
                    <a:pt x="159" y="1192"/>
                  </a:cubicBezTo>
                  <a:lnTo>
                    <a:pt x="424" y="1192"/>
                  </a:lnTo>
                  <a:cubicBezTo>
                    <a:pt x="530" y="1192"/>
                    <a:pt x="662" y="1178"/>
                    <a:pt x="794" y="1178"/>
                  </a:cubicBezTo>
                  <a:cubicBezTo>
                    <a:pt x="781" y="1284"/>
                    <a:pt x="781" y="1403"/>
                    <a:pt x="781" y="1536"/>
                  </a:cubicBezTo>
                  <a:cubicBezTo>
                    <a:pt x="768" y="1655"/>
                    <a:pt x="768" y="1748"/>
                    <a:pt x="768" y="1814"/>
                  </a:cubicBezTo>
                  <a:cubicBezTo>
                    <a:pt x="768" y="1853"/>
                    <a:pt x="794" y="1880"/>
                    <a:pt x="821" y="1920"/>
                  </a:cubicBezTo>
                  <a:cubicBezTo>
                    <a:pt x="860" y="1959"/>
                    <a:pt x="900" y="1973"/>
                    <a:pt x="980" y="1973"/>
                  </a:cubicBezTo>
                  <a:cubicBezTo>
                    <a:pt x="1046" y="1973"/>
                    <a:pt x="1099" y="1959"/>
                    <a:pt x="1138" y="1920"/>
                  </a:cubicBezTo>
                  <a:cubicBezTo>
                    <a:pt x="1178" y="1880"/>
                    <a:pt x="1191" y="1840"/>
                    <a:pt x="1191" y="1814"/>
                  </a:cubicBezTo>
                  <a:lnTo>
                    <a:pt x="1191" y="1178"/>
                  </a:lnTo>
                  <a:lnTo>
                    <a:pt x="1800" y="1178"/>
                  </a:lnTo>
                  <a:cubicBezTo>
                    <a:pt x="1840" y="1178"/>
                    <a:pt x="1880" y="1165"/>
                    <a:pt x="1919" y="1125"/>
                  </a:cubicBezTo>
                  <a:cubicBezTo>
                    <a:pt x="1959" y="1099"/>
                    <a:pt x="1972" y="1033"/>
                    <a:pt x="1972" y="967"/>
                  </a:cubicBezTo>
                  <a:cubicBezTo>
                    <a:pt x="1972" y="900"/>
                    <a:pt x="1959" y="848"/>
                    <a:pt x="1932" y="821"/>
                  </a:cubicBezTo>
                  <a:cubicBezTo>
                    <a:pt x="1906" y="781"/>
                    <a:pt x="1880" y="768"/>
                    <a:pt x="1840" y="768"/>
                  </a:cubicBezTo>
                  <a:cubicBezTo>
                    <a:pt x="1760" y="768"/>
                    <a:pt x="1668" y="781"/>
                    <a:pt x="1562" y="795"/>
                  </a:cubicBezTo>
                  <a:cubicBezTo>
                    <a:pt x="1443" y="795"/>
                    <a:pt x="1324" y="808"/>
                    <a:pt x="1191" y="808"/>
                  </a:cubicBezTo>
                  <a:lnTo>
                    <a:pt x="1191" y="450"/>
                  </a:lnTo>
                  <a:cubicBezTo>
                    <a:pt x="1191" y="345"/>
                    <a:pt x="1191" y="252"/>
                    <a:pt x="1191" y="186"/>
                  </a:cubicBezTo>
                  <a:cubicBezTo>
                    <a:pt x="1191" y="133"/>
                    <a:pt x="1178" y="93"/>
                    <a:pt x="1138" y="53"/>
                  </a:cubicBezTo>
                  <a:cubicBezTo>
                    <a:pt x="1099" y="14"/>
                    <a:pt x="1046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98005" y="858252"/>
              <a:ext cx="84950" cy="18350"/>
            </a:xfrm>
            <a:custGeom>
              <a:avLst/>
              <a:gdLst/>
              <a:ahLst/>
              <a:cxnLst/>
              <a:rect l="l" t="t" r="r" b="b"/>
              <a:pathLst>
                <a:path w="1537" h="332" extrusionOk="0">
                  <a:moveTo>
                    <a:pt x="1" y="1"/>
                  </a:moveTo>
                  <a:lnTo>
                    <a:pt x="1" y="332"/>
                  </a:lnTo>
                  <a:lnTo>
                    <a:pt x="1536" y="332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 rot="1981641">
              <a:off x="8678467" y="1182446"/>
              <a:ext cx="209257" cy="208538"/>
            </a:xfrm>
            <a:custGeom>
              <a:avLst/>
              <a:gdLst/>
              <a:ahLst/>
              <a:cxnLst/>
              <a:rect l="l" t="t" r="r" b="b"/>
              <a:pathLst>
                <a:path w="3786" h="3773" extrusionOk="0">
                  <a:moveTo>
                    <a:pt x="371" y="1"/>
                  </a:moveTo>
                  <a:cubicBezTo>
                    <a:pt x="279" y="1"/>
                    <a:pt x="186" y="14"/>
                    <a:pt x="107" y="54"/>
                  </a:cubicBezTo>
                  <a:cubicBezTo>
                    <a:pt x="27" y="80"/>
                    <a:pt x="1" y="133"/>
                    <a:pt x="1" y="199"/>
                  </a:cubicBezTo>
                  <a:cubicBezTo>
                    <a:pt x="1" y="279"/>
                    <a:pt x="40" y="318"/>
                    <a:pt x="120" y="332"/>
                  </a:cubicBezTo>
                  <a:cubicBezTo>
                    <a:pt x="199" y="345"/>
                    <a:pt x="318" y="358"/>
                    <a:pt x="477" y="358"/>
                  </a:cubicBezTo>
                  <a:lnTo>
                    <a:pt x="596" y="358"/>
                  </a:lnTo>
                  <a:cubicBezTo>
                    <a:pt x="636" y="371"/>
                    <a:pt x="662" y="371"/>
                    <a:pt x="689" y="385"/>
                  </a:cubicBezTo>
                  <a:cubicBezTo>
                    <a:pt x="715" y="398"/>
                    <a:pt x="729" y="411"/>
                    <a:pt x="755" y="437"/>
                  </a:cubicBezTo>
                  <a:cubicBezTo>
                    <a:pt x="768" y="464"/>
                    <a:pt x="795" y="490"/>
                    <a:pt x="808" y="530"/>
                  </a:cubicBezTo>
                  <a:lnTo>
                    <a:pt x="2012" y="2714"/>
                  </a:lnTo>
                  <a:cubicBezTo>
                    <a:pt x="1959" y="2833"/>
                    <a:pt x="1907" y="2939"/>
                    <a:pt x="1854" y="3032"/>
                  </a:cubicBezTo>
                  <a:cubicBezTo>
                    <a:pt x="1801" y="3124"/>
                    <a:pt x="1748" y="3190"/>
                    <a:pt x="1682" y="3257"/>
                  </a:cubicBezTo>
                  <a:cubicBezTo>
                    <a:pt x="1629" y="3296"/>
                    <a:pt x="1562" y="3349"/>
                    <a:pt x="1496" y="3376"/>
                  </a:cubicBezTo>
                  <a:cubicBezTo>
                    <a:pt x="1430" y="3415"/>
                    <a:pt x="1351" y="3429"/>
                    <a:pt x="1284" y="3429"/>
                  </a:cubicBezTo>
                  <a:cubicBezTo>
                    <a:pt x="1165" y="3429"/>
                    <a:pt x="1073" y="3402"/>
                    <a:pt x="993" y="3349"/>
                  </a:cubicBezTo>
                  <a:cubicBezTo>
                    <a:pt x="914" y="3296"/>
                    <a:pt x="874" y="3230"/>
                    <a:pt x="874" y="3164"/>
                  </a:cubicBezTo>
                  <a:cubicBezTo>
                    <a:pt x="874" y="3137"/>
                    <a:pt x="887" y="3098"/>
                    <a:pt x="901" y="3071"/>
                  </a:cubicBezTo>
                  <a:cubicBezTo>
                    <a:pt x="927" y="3045"/>
                    <a:pt x="954" y="3018"/>
                    <a:pt x="993" y="3018"/>
                  </a:cubicBezTo>
                  <a:cubicBezTo>
                    <a:pt x="1020" y="3018"/>
                    <a:pt x="1033" y="3018"/>
                    <a:pt x="1059" y="3005"/>
                  </a:cubicBezTo>
                  <a:cubicBezTo>
                    <a:pt x="1099" y="3005"/>
                    <a:pt x="1126" y="2992"/>
                    <a:pt x="1139" y="2979"/>
                  </a:cubicBezTo>
                  <a:cubicBezTo>
                    <a:pt x="1165" y="2965"/>
                    <a:pt x="1192" y="2939"/>
                    <a:pt x="1205" y="2912"/>
                  </a:cubicBezTo>
                  <a:cubicBezTo>
                    <a:pt x="1218" y="2899"/>
                    <a:pt x="1232" y="2859"/>
                    <a:pt x="1232" y="2820"/>
                  </a:cubicBezTo>
                  <a:cubicBezTo>
                    <a:pt x="1232" y="2754"/>
                    <a:pt x="1205" y="2701"/>
                    <a:pt x="1152" y="2674"/>
                  </a:cubicBezTo>
                  <a:cubicBezTo>
                    <a:pt x="1112" y="2648"/>
                    <a:pt x="1059" y="2634"/>
                    <a:pt x="1007" y="2634"/>
                  </a:cubicBezTo>
                  <a:cubicBezTo>
                    <a:pt x="954" y="2634"/>
                    <a:pt x="901" y="2634"/>
                    <a:pt x="848" y="2661"/>
                  </a:cubicBezTo>
                  <a:cubicBezTo>
                    <a:pt x="782" y="2687"/>
                    <a:pt x="742" y="2714"/>
                    <a:pt x="689" y="2754"/>
                  </a:cubicBezTo>
                  <a:cubicBezTo>
                    <a:pt x="649" y="2807"/>
                    <a:pt x="623" y="2859"/>
                    <a:pt x="583" y="2926"/>
                  </a:cubicBezTo>
                  <a:cubicBezTo>
                    <a:pt x="570" y="2992"/>
                    <a:pt x="557" y="3071"/>
                    <a:pt x="557" y="3164"/>
                  </a:cubicBezTo>
                  <a:cubicBezTo>
                    <a:pt x="557" y="3257"/>
                    <a:pt x="570" y="3349"/>
                    <a:pt x="609" y="3415"/>
                  </a:cubicBezTo>
                  <a:cubicBezTo>
                    <a:pt x="649" y="3495"/>
                    <a:pt x="689" y="3561"/>
                    <a:pt x="755" y="3614"/>
                  </a:cubicBezTo>
                  <a:cubicBezTo>
                    <a:pt x="821" y="3667"/>
                    <a:pt x="887" y="3707"/>
                    <a:pt x="967" y="3733"/>
                  </a:cubicBezTo>
                  <a:cubicBezTo>
                    <a:pt x="1046" y="3759"/>
                    <a:pt x="1126" y="3773"/>
                    <a:pt x="1218" y="3773"/>
                  </a:cubicBezTo>
                  <a:cubicBezTo>
                    <a:pt x="1377" y="3773"/>
                    <a:pt x="1536" y="3733"/>
                    <a:pt x="1668" y="3667"/>
                  </a:cubicBezTo>
                  <a:cubicBezTo>
                    <a:pt x="1801" y="3614"/>
                    <a:pt x="1920" y="3508"/>
                    <a:pt x="2039" y="3376"/>
                  </a:cubicBezTo>
                  <a:cubicBezTo>
                    <a:pt x="2132" y="3257"/>
                    <a:pt x="2224" y="3111"/>
                    <a:pt x="2304" y="2952"/>
                  </a:cubicBezTo>
                  <a:cubicBezTo>
                    <a:pt x="2383" y="2780"/>
                    <a:pt x="2449" y="2595"/>
                    <a:pt x="2529" y="2370"/>
                  </a:cubicBezTo>
                  <a:lnTo>
                    <a:pt x="3164" y="596"/>
                  </a:lnTo>
                  <a:cubicBezTo>
                    <a:pt x="3190" y="530"/>
                    <a:pt x="3217" y="490"/>
                    <a:pt x="3243" y="477"/>
                  </a:cubicBezTo>
                  <a:cubicBezTo>
                    <a:pt x="3283" y="464"/>
                    <a:pt x="3349" y="451"/>
                    <a:pt x="3442" y="451"/>
                  </a:cubicBezTo>
                  <a:cubicBezTo>
                    <a:pt x="3534" y="451"/>
                    <a:pt x="3601" y="437"/>
                    <a:pt x="3680" y="411"/>
                  </a:cubicBezTo>
                  <a:cubicBezTo>
                    <a:pt x="3746" y="398"/>
                    <a:pt x="3786" y="345"/>
                    <a:pt x="3786" y="279"/>
                  </a:cubicBezTo>
                  <a:cubicBezTo>
                    <a:pt x="3786" y="212"/>
                    <a:pt x="3746" y="160"/>
                    <a:pt x="3680" y="146"/>
                  </a:cubicBezTo>
                  <a:cubicBezTo>
                    <a:pt x="3614" y="120"/>
                    <a:pt x="3534" y="107"/>
                    <a:pt x="3442" y="107"/>
                  </a:cubicBezTo>
                  <a:lnTo>
                    <a:pt x="2409" y="107"/>
                  </a:lnTo>
                  <a:cubicBezTo>
                    <a:pt x="2317" y="107"/>
                    <a:pt x="2251" y="120"/>
                    <a:pt x="2224" y="146"/>
                  </a:cubicBezTo>
                  <a:cubicBezTo>
                    <a:pt x="2198" y="160"/>
                    <a:pt x="2184" y="212"/>
                    <a:pt x="2184" y="279"/>
                  </a:cubicBezTo>
                  <a:cubicBezTo>
                    <a:pt x="2184" y="318"/>
                    <a:pt x="2211" y="358"/>
                    <a:pt x="2251" y="398"/>
                  </a:cubicBezTo>
                  <a:cubicBezTo>
                    <a:pt x="2290" y="437"/>
                    <a:pt x="2370" y="451"/>
                    <a:pt x="2462" y="451"/>
                  </a:cubicBezTo>
                  <a:cubicBezTo>
                    <a:pt x="2568" y="451"/>
                    <a:pt x="2621" y="464"/>
                    <a:pt x="2648" y="477"/>
                  </a:cubicBezTo>
                  <a:cubicBezTo>
                    <a:pt x="2674" y="504"/>
                    <a:pt x="2687" y="517"/>
                    <a:pt x="2687" y="557"/>
                  </a:cubicBezTo>
                  <a:cubicBezTo>
                    <a:pt x="2687" y="623"/>
                    <a:pt x="2674" y="689"/>
                    <a:pt x="2648" y="795"/>
                  </a:cubicBezTo>
                  <a:lnTo>
                    <a:pt x="2184" y="2224"/>
                  </a:lnTo>
                  <a:lnTo>
                    <a:pt x="1324" y="623"/>
                  </a:lnTo>
                  <a:cubicBezTo>
                    <a:pt x="1311" y="583"/>
                    <a:pt x="1298" y="543"/>
                    <a:pt x="1284" y="504"/>
                  </a:cubicBezTo>
                  <a:cubicBezTo>
                    <a:pt x="1271" y="464"/>
                    <a:pt x="1271" y="437"/>
                    <a:pt x="1271" y="424"/>
                  </a:cubicBezTo>
                  <a:cubicBezTo>
                    <a:pt x="1271" y="385"/>
                    <a:pt x="1284" y="358"/>
                    <a:pt x="1298" y="358"/>
                  </a:cubicBezTo>
                  <a:cubicBezTo>
                    <a:pt x="1311" y="345"/>
                    <a:pt x="1324" y="345"/>
                    <a:pt x="1351" y="345"/>
                  </a:cubicBezTo>
                  <a:cubicBezTo>
                    <a:pt x="1430" y="345"/>
                    <a:pt x="1483" y="332"/>
                    <a:pt x="1509" y="292"/>
                  </a:cubicBezTo>
                  <a:cubicBezTo>
                    <a:pt x="1549" y="252"/>
                    <a:pt x="1562" y="212"/>
                    <a:pt x="1562" y="160"/>
                  </a:cubicBezTo>
                  <a:cubicBezTo>
                    <a:pt x="1562" y="120"/>
                    <a:pt x="1536" y="80"/>
                    <a:pt x="1509" y="54"/>
                  </a:cubicBezTo>
                  <a:cubicBezTo>
                    <a:pt x="1483" y="14"/>
                    <a:pt x="1417" y="1"/>
                    <a:pt x="1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68043" y="290521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24"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6"/>
          <p:cNvGrpSpPr/>
          <p:nvPr/>
        </p:nvGrpSpPr>
        <p:grpSpPr>
          <a:xfrm>
            <a:off x="441843" y="3951429"/>
            <a:ext cx="8401501" cy="915197"/>
            <a:chOff x="441843" y="3951429"/>
            <a:chExt cx="8401501" cy="915197"/>
          </a:xfrm>
        </p:grpSpPr>
        <p:grpSp>
          <p:nvGrpSpPr>
            <p:cNvPr id="226" name="Google Shape;226;p16"/>
            <p:cNvGrpSpPr/>
            <p:nvPr/>
          </p:nvGrpSpPr>
          <p:grpSpPr>
            <a:xfrm rot="1189416">
              <a:off x="8174506" y="4520277"/>
              <a:ext cx="563830" cy="258402"/>
              <a:chOff x="6301529" y="2700815"/>
              <a:chExt cx="640137" cy="293373"/>
            </a:xfrm>
          </p:grpSpPr>
          <p:sp>
            <p:nvSpPr>
              <p:cNvPr id="227" name="Google Shape;227;p16"/>
              <p:cNvSpPr/>
              <p:nvPr/>
            </p:nvSpPr>
            <p:spPr>
              <a:xfrm>
                <a:off x="6301529" y="2703026"/>
                <a:ext cx="188802" cy="281656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5096" extrusionOk="0">
                    <a:moveTo>
                      <a:pt x="2528" y="609"/>
                    </a:moveTo>
                    <a:lnTo>
                      <a:pt x="2356" y="3177"/>
                    </a:lnTo>
                    <a:cubicBezTo>
                      <a:pt x="2211" y="3190"/>
                      <a:pt x="2039" y="3203"/>
                      <a:pt x="1853" y="3216"/>
                    </a:cubicBezTo>
                    <a:cubicBezTo>
                      <a:pt x="1668" y="3216"/>
                      <a:pt x="1496" y="3229"/>
                      <a:pt x="1324" y="3243"/>
                    </a:cubicBezTo>
                    <a:cubicBezTo>
                      <a:pt x="1165" y="3243"/>
                      <a:pt x="1020" y="3243"/>
                      <a:pt x="901" y="3256"/>
                    </a:cubicBezTo>
                    <a:lnTo>
                      <a:pt x="702" y="3256"/>
                    </a:lnTo>
                    <a:cubicBezTo>
                      <a:pt x="662" y="3256"/>
                      <a:pt x="636" y="3256"/>
                      <a:pt x="623" y="3243"/>
                    </a:cubicBezTo>
                    <a:cubicBezTo>
                      <a:pt x="623" y="3229"/>
                      <a:pt x="623" y="3216"/>
                      <a:pt x="623" y="3203"/>
                    </a:cubicBezTo>
                    <a:cubicBezTo>
                      <a:pt x="623" y="3177"/>
                      <a:pt x="623" y="3163"/>
                      <a:pt x="649" y="3137"/>
                    </a:cubicBezTo>
                    <a:cubicBezTo>
                      <a:pt x="676" y="3110"/>
                      <a:pt x="689" y="3097"/>
                      <a:pt x="689" y="3084"/>
                    </a:cubicBezTo>
                    <a:lnTo>
                      <a:pt x="2528" y="609"/>
                    </a:lnTo>
                    <a:close/>
                    <a:moveTo>
                      <a:pt x="2714" y="0"/>
                    </a:moveTo>
                    <a:cubicBezTo>
                      <a:pt x="2648" y="0"/>
                      <a:pt x="2581" y="27"/>
                      <a:pt x="2515" y="66"/>
                    </a:cubicBezTo>
                    <a:cubicBezTo>
                      <a:pt x="2462" y="119"/>
                      <a:pt x="2423" y="146"/>
                      <a:pt x="2409" y="172"/>
                    </a:cubicBezTo>
                    <a:cubicBezTo>
                      <a:pt x="2264" y="357"/>
                      <a:pt x="2131" y="530"/>
                      <a:pt x="2012" y="688"/>
                    </a:cubicBezTo>
                    <a:cubicBezTo>
                      <a:pt x="1893" y="834"/>
                      <a:pt x="1774" y="980"/>
                      <a:pt x="1668" y="1125"/>
                    </a:cubicBezTo>
                    <a:lnTo>
                      <a:pt x="1351" y="1562"/>
                    </a:lnTo>
                    <a:cubicBezTo>
                      <a:pt x="1245" y="1707"/>
                      <a:pt x="1126" y="1866"/>
                      <a:pt x="993" y="2038"/>
                    </a:cubicBezTo>
                    <a:cubicBezTo>
                      <a:pt x="874" y="2197"/>
                      <a:pt x="728" y="2396"/>
                      <a:pt x="583" y="2594"/>
                    </a:cubicBezTo>
                    <a:cubicBezTo>
                      <a:pt x="437" y="2806"/>
                      <a:pt x="265" y="3031"/>
                      <a:pt x="67" y="3296"/>
                    </a:cubicBezTo>
                    <a:cubicBezTo>
                      <a:pt x="40" y="3335"/>
                      <a:pt x="27" y="3362"/>
                      <a:pt x="14" y="3388"/>
                    </a:cubicBezTo>
                    <a:cubicBezTo>
                      <a:pt x="1" y="3415"/>
                      <a:pt x="1" y="3441"/>
                      <a:pt x="1" y="3468"/>
                    </a:cubicBezTo>
                    <a:cubicBezTo>
                      <a:pt x="1" y="3521"/>
                      <a:pt x="27" y="3574"/>
                      <a:pt x="80" y="3600"/>
                    </a:cubicBezTo>
                    <a:cubicBezTo>
                      <a:pt x="133" y="3640"/>
                      <a:pt x="186" y="3653"/>
                      <a:pt x="265" y="3653"/>
                    </a:cubicBezTo>
                    <a:cubicBezTo>
                      <a:pt x="345" y="3653"/>
                      <a:pt x="570" y="3640"/>
                      <a:pt x="901" y="3627"/>
                    </a:cubicBezTo>
                    <a:cubicBezTo>
                      <a:pt x="1231" y="3613"/>
                      <a:pt x="1721" y="3600"/>
                      <a:pt x="2343" y="3587"/>
                    </a:cubicBezTo>
                    <a:lnTo>
                      <a:pt x="2343" y="3587"/>
                    </a:lnTo>
                    <a:lnTo>
                      <a:pt x="2290" y="4540"/>
                    </a:lnTo>
                    <a:cubicBezTo>
                      <a:pt x="2290" y="4632"/>
                      <a:pt x="2264" y="4685"/>
                      <a:pt x="2211" y="4725"/>
                    </a:cubicBezTo>
                    <a:cubicBezTo>
                      <a:pt x="2158" y="4752"/>
                      <a:pt x="2078" y="4778"/>
                      <a:pt x="1986" y="4778"/>
                    </a:cubicBezTo>
                    <a:cubicBezTo>
                      <a:pt x="1973" y="4778"/>
                      <a:pt x="1946" y="4778"/>
                      <a:pt x="1893" y="4791"/>
                    </a:cubicBezTo>
                    <a:cubicBezTo>
                      <a:pt x="1853" y="4791"/>
                      <a:pt x="1801" y="4791"/>
                      <a:pt x="1748" y="4804"/>
                    </a:cubicBezTo>
                    <a:cubicBezTo>
                      <a:pt x="1695" y="4804"/>
                      <a:pt x="1642" y="4804"/>
                      <a:pt x="1576" y="4818"/>
                    </a:cubicBezTo>
                    <a:lnTo>
                      <a:pt x="1430" y="4818"/>
                    </a:lnTo>
                    <a:cubicBezTo>
                      <a:pt x="1390" y="4818"/>
                      <a:pt x="1351" y="4831"/>
                      <a:pt x="1311" y="4844"/>
                    </a:cubicBezTo>
                    <a:cubicBezTo>
                      <a:pt x="1271" y="4857"/>
                      <a:pt x="1245" y="4897"/>
                      <a:pt x="1245" y="4950"/>
                    </a:cubicBezTo>
                    <a:cubicBezTo>
                      <a:pt x="1245" y="5003"/>
                      <a:pt x="1271" y="5056"/>
                      <a:pt x="1324" y="5069"/>
                    </a:cubicBezTo>
                    <a:cubicBezTo>
                      <a:pt x="1377" y="5082"/>
                      <a:pt x="1417" y="5096"/>
                      <a:pt x="1456" y="5096"/>
                    </a:cubicBezTo>
                    <a:lnTo>
                      <a:pt x="2965" y="5096"/>
                    </a:lnTo>
                    <a:cubicBezTo>
                      <a:pt x="3045" y="5096"/>
                      <a:pt x="3111" y="5082"/>
                      <a:pt x="3164" y="5069"/>
                    </a:cubicBezTo>
                    <a:cubicBezTo>
                      <a:pt x="3217" y="5043"/>
                      <a:pt x="3230" y="5003"/>
                      <a:pt x="3230" y="4937"/>
                    </a:cubicBezTo>
                    <a:cubicBezTo>
                      <a:pt x="3230" y="4884"/>
                      <a:pt x="3217" y="4844"/>
                      <a:pt x="3164" y="4818"/>
                    </a:cubicBezTo>
                    <a:cubicBezTo>
                      <a:pt x="3124" y="4804"/>
                      <a:pt x="3058" y="4791"/>
                      <a:pt x="2965" y="4791"/>
                    </a:cubicBezTo>
                    <a:cubicBezTo>
                      <a:pt x="2912" y="4791"/>
                      <a:pt x="2859" y="4791"/>
                      <a:pt x="2793" y="4778"/>
                    </a:cubicBezTo>
                    <a:cubicBezTo>
                      <a:pt x="2740" y="4778"/>
                      <a:pt x="2714" y="4738"/>
                      <a:pt x="2714" y="4699"/>
                    </a:cubicBezTo>
                    <a:cubicBezTo>
                      <a:pt x="2714" y="4672"/>
                      <a:pt x="2714" y="4619"/>
                      <a:pt x="2714" y="4527"/>
                    </a:cubicBezTo>
                    <a:cubicBezTo>
                      <a:pt x="2727" y="4447"/>
                      <a:pt x="2727" y="4341"/>
                      <a:pt x="2727" y="4235"/>
                    </a:cubicBezTo>
                    <a:cubicBezTo>
                      <a:pt x="2740" y="4129"/>
                      <a:pt x="2740" y="4010"/>
                      <a:pt x="2753" y="3904"/>
                    </a:cubicBezTo>
                    <a:cubicBezTo>
                      <a:pt x="2753" y="3785"/>
                      <a:pt x="2767" y="3679"/>
                      <a:pt x="2767" y="3587"/>
                    </a:cubicBezTo>
                    <a:lnTo>
                      <a:pt x="3230" y="3587"/>
                    </a:lnTo>
                    <a:cubicBezTo>
                      <a:pt x="3256" y="3587"/>
                      <a:pt x="3296" y="3574"/>
                      <a:pt x="3336" y="3547"/>
                    </a:cubicBezTo>
                    <a:cubicBezTo>
                      <a:pt x="3389" y="3534"/>
                      <a:pt x="3415" y="3481"/>
                      <a:pt x="3415" y="3415"/>
                    </a:cubicBezTo>
                    <a:cubicBezTo>
                      <a:pt x="3415" y="3349"/>
                      <a:pt x="3389" y="3296"/>
                      <a:pt x="3349" y="3269"/>
                    </a:cubicBezTo>
                    <a:cubicBezTo>
                      <a:pt x="3309" y="3229"/>
                      <a:pt x="3256" y="3216"/>
                      <a:pt x="3190" y="3203"/>
                    </a:cubicBezTo>
                    <a:lnTo>
                      <a:pt x="2793" y="3177"/>
                    </a:lnTo>
                    <a:cubicBezTo>
                      <a:pt x="2793" y="3031"/>
                      <a:pt x="2793" y="2846"/>
                      <a:pt x="2806" y="2647"/>
                    </a:cubicBezTo>
                    <a:cubicBezTo>
                      <a:pt x="2806" y="2435"/>
                      <a:pt x="2820" y="2224"/>
                      <a:pt x="2833" y="1999"/>
                    </a:cubicBezTo>
                    <a:cubicBezTo>
                      <a:pt x="2846" y="1774"/>
                      <a:pt x="2859" y="1549"/>
                      <a:pt x="2873" y="1337"/>
                    </a:cubicBezTo>
                    <a:cubicBezTo>
                      <a:pt x="2899" y="1112"/>
                      <a:pt x="2912" y="927"/>
                      <a:pt x="2926" y="755"/>
                    </a:cubicBezTo>
                    <a:cubicBezTo>
                      <a:pt x="2939" y="569"/>
                      <a:pt x="2952" y="424"/>
                      <a:pt x="2952" y="318"/>
                    </a:cubicBezTo>
                    <a:cubicBezTo>
                      <a:pt x="2965" y="199"/>
                      <a:pt x="2965" y="146"/>
                      <a:pt x="2965" y="132"/>
                    </a:cubicBezTo>
                    <a:cubicBezTo>
                      <a:pt x="2965" y="93"/>
                      <a:pt x="2952" y="53"/>
                      <a:pt x="2899" y="40"/>
                    </a:cubicBezTo>
                    <a:cubicBezTo>
                      <a:pt x="2846" y="13"/>
                      <a:pt x="2780" y="0"/>
                      <a:pt x="27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6504149" y="2700815"/>
                <a:ext cx="177804" cy="28751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202" extrusionOk="0">
                    <a:moveTo>
                      <a:pt x="1668" y="0"/>
                    </a:moveTo>
                    <a:cubicBezTo>
                      <a:pt x="1417" y="0"/>
                      <a:pt x="1192" y="53"/>
                      <a:pt x="1007" y="159"/>
                    </a:cubicBezTo>
                    <a:cubicBezTo>
                      <a:pt x="808" y="265"/>
                      <a:pt x="649" y="384"/>
                      <a:pt x="517" y="530"/>
                    </a:cubicBezTo>
                    <a:cubicBezTo>
                      <a:pt x="385" y="662"/>
                      <a:pt x="279" y="808"/>
                      <a:pt x="212" y="967"/>
                    </a:cubicBezTo>
                    <a:cubicBezTo>
                      <a:pt x="146" y="1112"/>
                      <a:pt x="120" y="1231"/>
                      <a:pt x="120" y="1337"/>
                    </a:cubicBezTo>
                    <a:cubicBezTo>
                      <a:pt x="120" y="1350"/>
                      <a:pt x="120" y="1377"/>
                      <a:pt x="120" y="1417"/>
                    </a:cubicBezTo>
                    <a:cubicBezTo>
                      <a:pt x="120" y="1456"/>
                      <a:pt x="133" y="1509"/>
                      <a:pt x="146" y="1549"/>
                    </a:cubicBezTo>
                    <a:cubicBezTo>
                      <a:pt x="173" y="1589"/>
                      <a:pt x="199" y="1628"/>
                      <a:pt x="239" y="1655"/>
                    </a:cubicBezTo>
                    <a:cubicBezTo>
                      <a:pt x="279" y="1695"/>
                      <a:pt x="332" y="1708"/>
                      <a:pt x="398" y="1708"/>
                    </a:cubicBezTo>
                    <a:cubicBezTo>
                      <a:pt x="504" y="1708"/>
                      <a:pt x="583" y="1681"/>
                      <a:pt x="649" y="1628"/>
                    </a:cubicBezTo>
                    <a:cubicBezTo>
                      <a:pt x="715" y="1575"/>
                      <a:pt x="742" y="1509"/>
                      <a:pt x="742" y="1417"/>
                    </a:cubicBezTo>
                    <a:cubicBezTo>
                      <a:pt x="742" y="1377"/>
                      <a:pt x="729" y="1350"/>
                      <a:pt x="715" y="1324"/>
                    </a:cubicBezTo>
                    <a:cubicBezTo>
                      <a:pt x="702" y="1297"/>
                      <a:pt x="689" y="1271"/>
                      <a:pt x="662" y="1258"/>
                    </a:cubicBezTo>
                    <a:lnTo>
                      <a:pt x="623" y="1192"/>
                    </a:lnTo>
                    <a:cubicBezTo>
                      <a:pt x="610" y="1165"/>
                      <a:pt x="596" y="1139"/>
                      <a:pt x="596" y="1112"/>
                    </a:cubicBezTo>
                    <a:cubicBezTo>
                      <a:pt x="596" y="1072"/>
                      <a:pt x="623" y="1020"/>
                      <a:pt x="662" y="940"/>
                    </a:cubicBezTo>
                    <a:cubicBezTo>
                      <a:pt x="715" y="861"/>
                      <a:pt x="782" y="781"/>
                      <a:pt x="874" y="702"/>
                    </a:cubicBezTo>
                    <a:cubicBezTo>
                      <a:pt x="954" y="609"/>
                      <a:pt x="1060" y="543"/>
                      <a:pt x="1192" y="477"/>
                    </a:cubicBezTo>
                    <a:cubicBezTo>
                      <a:pt x="1311" y="411"/>
                      <a:pt x="1457" y="384"/>
                      <a:pt x="1602" y="384"/>
                    </a:cubicBezTo>
                    <a:cubicBezTo>
                      <a:pt x="1774" y="384"/>
                      <a:pt x="1907" y="411"/>
                      <a:pt x="2012" y="464"/>
                    </a:cubicBezTo>
                    <a:cubicBezTo>
                      <a:pt x="2132" y="517"/>
                      <a:pt x="2224" y="596"/>
                      <a:pt x="2290" y="675"/>
                    </a:cubicBezTo>
                    <a:cubicBezTo>
                      <a:pt x="2357" y="768"/>
                      <a:pt x="2410" y="861"/>
                      <a:pt x="2436" y="967"/>
                    </a:cubicBezTo>
                    <a:cubicBezTo>
                      <a:pt x="2462" y="1059"/>
                      <a:pt x="2489" y="1165"/>
                      <a:pt x="2489" y="1258"/>
                    </a:cubicBezTo>
                    <a:cubicBezTo>
                      <a:pt x="2489" y="1470"/>
                      <a:pt x="2449" y="1681"/>
                      <a:pt x="2370" y="1906"/>
                    </a:cubicBezTo>
                    <a:cubicBezTo>
                      <a:pt x="2290" y="2131"/>
                      <a:pt x="2198" y="2370"/>
                      <a:pt x="2065" y="2595"/>
                    </a:cubicBezTo>
                    <a:cubicBezTo>
                      <a:pt x="1946" y="2833"/>
                      <a:pt x="1801" y="3058"/>
                      <a:pt x="1629" y="3296"/>
                    </a:cubicBezTo>
                    <a:cubicBezTo>
                      <a:pt x="1470" y="3521"/>
                      <a:pt x="1298" y="3733"/>
                      <a:pt x="1126" y="3931"/>
                    </a:cubicBezTo>
                    <a:cubicBezTo>
                      <a:pt x="954" y="4130"/>
                      <a:pt x="782" y="4315"/>
                      <a:pt x="610" y="4487"/>
                    </a:cubicBezTo>
                    <a:cubicBezTo>
                      <a:pt x="437" y="4646"/>
                      <a:pt x="279" y="4778"/>
                      <a:pt x="133" y="4884"/>
                    </a:cubicBezTo>
                    <a:cubicBezTo>
                      <a:pt x="93" y="4924"/>
                      <a:pt x="67" y="4950"/>
                      <a:pt x="40" y="4964"/>
                    </a:cubicBezTo>
                    <a:cubicBezTo>
                      <a:pt x="14" y="4990"/>
                      <a:pt x="1" y="5017"/>
                      <a:pt x="1" y="5043"/>
                    </a:cubicBezTo>
                    <a:cubicBezTo>
                      <a:pt x="1" y="5083"/>
                      <a:pt x="14" y="5109"/>
                      <a:pt x="40" y="5149"/>
                    </a:cubicBezTo>
                    <a:cubicBezTo>
                      <a:pt x="67" y="5189"/>
                      <a:pt x="120" y="5202"/>
                      <a:pt x="186" y="5202"/>
                    </a:cubicBezTo>
                    <a:cubicBezTo>
                      <a:pt x="239" y="5202"/>
                      <a:pt x="292" y="5189"/>
                      <a:pt x="345" y="5175"/>
                    </a:cubicBezTo>
                    <a:cubicBezTo>
                      <a:pt x="385" y="5162"/>
                      <a:pt x="424" y="5136"/>
                      <a:pt x="437" y="5122"/>
                    </a:cubicBezTo>
                    <a:lnTo>
                      <a:pt x="1510" y="5122"/>
                    </a:lnTo>
                    <a:cubicBezTo>
                      <a:pt x="1642" y="5122"/>
                      <a:pt x="1774" y="5122"/>
                      <a:pt x="1893" y="5136"/>
                    </a:cubicBezTo>
                    <a:lnTo>
                      <a:pt x="2674" y="5136"/>
                    </a:lnTo>
                    <a:cubicBezTo>
                      <a:pt x="2701" y="5136"/>
                      <a:pt x="2727" y="5122"/>
                      <a:pt x="2767" y="5109"/>
                    </a:cubicBezTo>
                    <a:cubicBezTo>
                      <a:pt x="2807" y="5083"/>
                      <a:pt x="2833" y="5043"/>
                      <a:pt x="2873" y="5003"/>
                    </a:cubicBezTo>
                    <a:cubicBezTo>
                      <a:pt x="2979" y="4805"/>
                      <a:pt x="3058" y="4659"/>
                      <a:pt x="3124" y="4567"/>
                    </a:cubicBezTo>
                    <a:cubicBezTo>
                      <a:pt x="3177" y="4461"/>
                      <a:pt x="3217" y="4394"/>
                      <a:pt x="3217" y="4355"/>
                    </a:cubicBezTo>
                    <a:cubicBezTo>
                      <a:pt x="3217" y="4315"/>
                      <a:pt x="3190" y="4275"/>
                      <a:pt x="3151" y="4262"/>
                    </a:cubicBezTo>
                    <a:cubicBezTo>
                      <a:pt x="3111" y="4236"/>
                      <a:pt x="3071" y="4222"/>
                      <a:pt x="3032" y="4222"/>
                    </a:cubicBezTo>
                    <a:cubicBezTo>
                      <a:pt x="2965" y="4222"/>
                      <a:pt x="2926" y="4249"/>
                      <a:pt x="2899" y="4275"/>
                    </a:cubicBezTo>
                    <a:cubicBezTo>
                      <a:pt x="2873" y="4302"/>
                      <a:pt x="2846" y="4342"/>
                      <a:pt x="2820" y="4368"/>
                    </a:cubicBezTo>
                    <a:lnTo>
                      <a:pt x="2661" y="4619"/>
                    </a:lnTo>
                    <a:cubicBezTo>
                      <a:pt x="2621" y="4672"/>
                      <a:pt x="2595" y="4712"/>
                      <a:pt x="2568" y="4725"/>
                    </a:cubicBezTo>
                    <a:cubicBezTo>
                      <a:pt x="2555" y="4739"/>
                      <a:pt x="2529" y="4752"/>
                      <a:pt x="2502" y="4752"/>
                    </a:cubicBezTo>
                    <a:lnTo>
                      <a:pt x="2251" y="4752"/>
                    </a:lnTo>
                    <a:cubicBezTo>
                      <a:pt x="2132" y="4752"/>
                      <a:pt x="1973" y="4739"/>
                      <a:pt x="1801" y="4739"/>
                    </a:cubicBezTo>
                    <a:lnTo>
                      <a:pt x="1285" y="4739"/>
                    </a:lnTo>
                    <a:cubicBezTo>
                      <a:pt x="1099" y="4725"/>
                      <a:pt x="954" y="4725"/>
                      <a:pt x="821" y="4712"/>
                    </a:cubicBezTo>
                    <a:cubicBezTo>
                      <a:pt x="940" y="4606"/>
                      <a:pt x="1073" y="4474"/>
                      <a:pt x="1232" y="4315"/>
                    </a:cubicBezTo>
                    <a:cubicBezTo>
                      <a:pt x="1377" y="4156"/>
                      <a:pt x="1536" y="3984"/>
                      <a:pt x="1695" y="3799"/>
                    </a:cubicBezTo>
                    <a:cubicBezTo>
                      <a:pt x="1854" y="3614"/>
                      <a:pt x="1999" y="3415"/>
                      <a:pt x="2145" y="3203"/>
                    </a:cubicBezTo>
                    <a:cubicBezTo>
                      <a:pt x="2304" y="2992"/>
                      <a:pt x="2436" y="2780"/>
                      <a:pt x="2555" y="2568"/>
                    </a:cubicBezTo>
                    <a:cubicBezTo>
                      <a:pt x="2674" y="2343"/>
                      <a:pt x="2767" y="2131"/>
                      <a:pt x="2833" y="1920"/>
                    </a:cubicBezTo>
                    <a:cubicBezTo>
                      <a:pt x="2912" y="1695"/>
                      <a:pt x="2952" y="1483"/>
                      <a:pt x="2952" y="1271"/>
                    </a:cubicBezTo>
                    <a:cubicBezTo>
                      <a:pt x="2952" y="1099"/>
                      <a:pt x="2926" y="940"/>
                      <a:pt x="2873" y="781"/>
                    </a:cubicBezTo>
                    <a:cubicBezTo>
                      <a:pt x="2833" y="622"/>
                      <a:pt x="2754" y="490"/>
                      <a:pt x="2661" y="384"/>
                    </a:cubicBezTo>
                    <a:cubicBezTo>
                      <a:pt x="2555" y="265"/>
                      <a:pt x="2423" y="172"/>
                      <a:pt x="2264" y="106"/>
                    </a:cubicBezTo>
                    <a:cubicBezTo>
                      <a:pt x="2105" y="40"/>
                      <a:pt x="1907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6708261" y="2850763"/>
                <a:ext cx="40292" cy="13977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529" extrusionOk="0">
                    <a:moveTo>
                      <a:pt x="371" y="1"/>
                    </a:moveTo>
                    <a:cubicBezTo>
                      <a:pt x="305" y="1"/>
                      <a:pt x="252" y="14"/>
                      <a:pt x="199" y="40"/>
                    </a:cubicBezTo>
                    <a:cubicBezTo>
                      <a:pt x="159" y="54"/>
                      <a:pt x="119" y="80"/>
                      <a:pt x="93" y="120"/>
                    </a:cubicBezTo>
                    <a:cubicBezTo>
                      <a:pt x="53" y="146"/>
                      <a:pt x="40" y="186"/>
                      <a:pt x="27" y="226"/>
                    </a:cubicBezTo>
                    <a:cubicBezTo>
                      <a:pt x="14" y="265"/>
                      <a:pt x="0" y="305"/>
                      <a:pt x="0" y="331"/>
                    </a:cubicBezTo>
                    <a:cubicBezTo>
                      <a:pt x="0" y="411"/>
                      <a:pt x="40" y="490"/>
                      <a:pt x="93" y="556"/>
                    </a:cubicBezTo>
                    <a:cubicBezTo>
                      <a:pt x="146" y="623"/>
                      <a:pt x="225" y="662"/>
                      <a:pt x="358" y="662"/>
                    </a:cubicBezTo>
                    <a:cubicBezTo>
                      <a:pt x="477" y="662"/>
                      <a:pt x="569" y="623"/>
                      <a:pt x="636" y="556"/>
                    </a:cubicBezTo>
                    <a:cubicBezTo>
                      <a:pt x="702" y="490"/>
                      <a:pt x="728" y="411"/>
                      <a:pt x="728" y="318"/>
                    </a:cubicBezTo>
                    <a:cubicBezTo>
                      <a:pt x="728" y="252"/>
                      <a:pt x="702" y="173"/>
                      <a:pt x="649" y="106"/>
                    </a:cubicBezTo>
                    <a:cubicBezTo>
                      <a:pt x="583" y="27"/>
                      <a:pt x="490" y="1"/>
                      <a:pt x="371" y="1"/>
                    </a:cubicBezTo>
                    <a:close/>
                    <a:moveTo>
                      <a:pt x="371" y="1867"/>
                    </a:moveTo>
                    <a:cubicBezTo>
                      <a:pt x="305" y="1867"/>
                      <a:pt x="252" y="1880"/>
                      <a:pt x="199" y="1906"/>
                    </a:cubicBezTo>
                    <a:cubicBezTo>
                      <a:pt x="159" y="1920"/>
                      <a:pt x="119" y="1946"/>
                      <a:pt x="93" y="1986"/>
                    </a:cubicBezTo>
                    <a:cubicBezTo>
                      <a:pt x="53" y="2012"/>
                      <a:pt x="40" y="2052"/>
                      <a:pt x="27" y="2092"/>
                    </a:cubicBezTo>
                    <a:cubicBezTo>
                      <a:pt x="14" y="2131"/>
                      <a:pt x="0" y="2171"/>
                      <a:pt x="0" y="2211"/>
                    </a:cubicBezTo>
                    <a:cubicBezTo>
                      <a:pt x="0" y="2277"/>
                      <a:pt x="40" y="2356"/>
                      <a:pt x="93" y="2423"/>
                    </a:cubicBezTo>
                    <a:cubicBezTo>
                      <a:pt x="146" y="2502"/>
                      <a:pt x="225" y="2529"/>
                      <a:pt x="358" y="2529"/>
                    </a:cubicBezTo>
                    <a:cubicBezTo>
                      <a:pt x="477" y="2529"/>
                      <a:pt x="569" y="2502"/>
                      <a:pt x="636" y="2423"/>
                    </a:cubicBezTo>
                    <a:cubicBezTo>
                      <a:pt x="702" y="2356"/>
                      <a:pt x="728" y="2277"/>
                      <a:pt x="728" y="2198"/>
                    </a:cubicBezTo>
                    <a:cubicBezTo>
                      <a:pt x="728" y="2118"/>
                      <a:pt x="702" y="2039"/>
                      <a:pt x="649" y="1973"/>
                    </a:cubicBezTo>
                    <a:cubicBezTo>
                      <a:pt x="583" y="1906"/>
                      <a:pt x="490" y="1867"/>
                      <a:pt x="371" y="1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6771877" y="2701534"/>
                <a:ext cx="169789" cy="29265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295" extrusionOk="0">
                    <a:moveTo>
                      <a:pt x="1642" y="371"/>
                    </a:moveTo>
                    <a:cubicBezTo>
                      <a:pt x="1814" y="371"/>
                      <a:pt x="1960" y="411"/>
                      <a:pt x="2079" y="477"/>
                    </a:cubicBezTo>
                    <a:cubicBezTo>
                      <a:pt x="2198" y="543"/>
                      <a:pt x="2304" y="636"/>
                      <a:pt x="2383" y="742"/>
                    </a:cubicBezTo>
                    <a:cubicBezTo>
                      <a:pt x="2463" y="848"/>
                      <a:pt x="2529" y="954"/>
                      <a:pt x="2555" y="1086"/>
                    </a:cubicBezTo>
                    <a:cubicBezTo>
                      <a:pt x="2595" y="1218"/>
                      <a:pt x="2621" y="1337"/>
                      <a:pt x="2621" y="1443"/>
                    </a:cubicBezTo>
                    <a:cubicBezTo>
                      <a:pt x="2621" y="1562"/>
                      <a:pt x="2595" y="1682"/>
                      <a:pt x="2542" y="1814"/>
                    </a:cubicBezTo>
                    <a:cubicBezTo>
                      <a:pt x="2502" y="1946"/>
                      <a:pt x="2436" y="2065"/>
                      <a:pt x="2343" y="2184"/>
                    </a:cubicBezTo>
                    <a:cubicBezTo>
                      <a:pt x="2238" y="2304"/>
                      <a:pt x="2118" y="2409"/>
                      <a:pt x="1973" y="2489"/>
                    </a:cubicBezTo>
                    <a:cubicBezTo>
                      <a:pt x="1841" y="2582"/>
                      <a:pt x="1668" y="2621"/>
                      <a:pt x="1457" y="2621"/>
                    </a:cubicBezTo>
                    <a:cubicBezTo>
                      <a:pt x="1311" y="2621"/>
                      <a:pt x="1179" y="2595"/>
                      <a:pt x="1060" y="2542"/>
                    </a:cubicBezTo>
                    <a:cubicBezTo>
                      <a:pt x="941" y="2489"/>
                      <a:pt x="835" y="2409"/>
                      <a:pt x="742" y="2317"/>
                    </a:cubicBezTo>
                    <a:cubicBezTo>
                      <a:pt x="663" y="2224"/>
                      <a:pt x="596" y="2105"/>
                      <a:pt x="543" y="1986"/>
                    </a:cubicBezTo>
                    <a:cubicBezTo>
                      <a:pt x="491" y="1854"/>
                      <a:pt x="464" y="1721"/>
                      <a:pt x="464" y="1562"/>
                    </a:cubicBezTo>
                    <a:cubicBezTo>
                      <a:pt x="464" y="1351"/>
                      <a:pt x="504" y="1179"/>
                      <a:pt x="557" y="1033"/>
                    </a:cubicBezTo>
                    <a:cubicBezTo>
                      <a:pt x="623" y="874"/>
                      <a:pt x="716" y="755"/>
                      <a:pt x="821" y="662"/>
                    </a:cubicBezTo>
                    <a:cubicBezTo>
                      <a:pt x="927" y="557"/>
                      <a:pt x="1046" y="490"/>
                      <a:pt x="1192" y="437"/>
                    </a:cubicBezTo>
                    <a:cubicBezTo>
                      <a:pt x="1338" y="398"/>
                      <a:pt x="1483" y="371"/>
                      <a:pt x="1642" y="371"/>
                    </a:cubicBezTo>
                    <a:close/>
                    <a:moveTo>
                      <a:pt x="1589" y="1"/>
                    </a:moveTo>
                    <a:cubicBezTo>
                      <a:pt x="1298" y="1"/>
                      <a:pt x="1060" y="40"/>
                      <a:pt x="861" y="146"/>
                    </a:cubicBezTo>
                    <a:cubicBezTo>
                      <a:pt x="663" y="239"/>
                      <a:pt x="491" y="358"/>
                      <a:pt x="371" y="504"/>
                    </a:cubicBezTo>
                    <a:cubicBezTo>
                      <a:pt x="239" y="649"/>
                      <a:pt x="146" y="821"/>
                      <a:pt x="93" y="1007"/>
                    </a:cubicBezTo>
                    <a:cubicBezTo>
                      <a:pt x="27" y="1192"/>
                      <a:pt x="1" y="1364"/>
                      <a:pt x="1" y="1536"/>
                    </a:cubicBezTo>
                    <a:cubicBezTo>
                      <a:pt x="1" y="1761"/>
                      <a:pt x="41" y="1959"/>
                      <a:pt x="107" y="2145"/>
                    </a:cubicBezTo>
                    <a:cubicBezTo>
                      <a:pt x="186" y="2330"/>
                      <a:pt x="279" y="2489"/>
                      <a:pt x="398" y="2621"/>
                    </a:cubicBezTo>
                    <a:cubicBezTo>
                      <a:pt x="517" y="2754"/>
                      <a:pt x="663" y="2846"/>
                      <a:pt x="821" y="2926"/>
                    </a:cubicBezTo>
                    <a:cubicBezTo>
                      <a:pt x="980" y="2992"/>
                      <a:pt x="1152" y="3031"/>
                      <a:pt x="1338" y="3031"/>
                    </a:cubicBezTo>
                    <a:cubicBezTo>
                      <a:pt x="1430" y="3031"/>
                      <a:pt x="1536" y="3018"/>
                      <a:pt x="1655" y="2992"/>
                    </a:cubicBezTo>
                    <a:cubicBezTo>
                      <a:pt x="1761" y="2965"/>
                      <a:pt x="1880" y="2926"/>
                      <a:pt x="1986" y="2886"/>
                    </a:cubicBezTo>
                    <a:cubicBezTo>
                      <a:pt x="2092" y="2833"/>
                      <a:pt x="2198" y="2767"/>
                      <a:pt x="2291" y="2701"/>
                    </a:cubicBezTo>
                    <a:cubicBezTo>
                      <a:pt x="2396" y="2621"/>
                      <a:pt x="2476" y="2529"/>
                      <a:pt x="2555" y="2423"/>
                    </a:cubicBezTo>
                    <a:lnTo>
                      <a:pt x="2555" y="2423"/>
                    </a:lnTo>
                    <a:cubicBezTo>
                      <a:pt x="2516" y="2648"/>
                      <a:pt x="2436" y="2886"/>
                      <a:pt x="2343" y="3124"/>
                    </a:cubicBezTo>
                    <a:cubicBezTo>
                      <a:pt x="2251" y="3362"/>
                      <a:pt x="2132" y="3601"/>
                      <a:pt x="1986" y="3839"/>
                    </a:cubicBezTo>
                    <a:cubicBezTo>
                      <a:pt x="1841" y="4064"/>
                      <a:pt x="1695" y="4276"/>
                      <a:pt x="1523" y="4474"/>
                    </a:cubicBezTo>
                    <a:cubicBezTo>
                      <a:pt x="1351" y="4659"/>
                      <a:pt x="1166" y="4818"/>
                      <a:pt x="967" y="4951"/>
                    </a:cubicBezTo>
                    <a:cubicBezTo>
                      <a:pt x="927" y="4977"/>
                      <a:pt x="888" y="5017"/>
                      <a:pt x="874" y="5030"/>
                    </a:cubicBezTo>
                    <a:cubicBezTo>
                      <a:pt x="848" y="5056"/>
                      <a:pt x="835" y="5096"/>
                      <a:pt x="835" y="5136"/>
                    </a:cubicBezTo>
                    <a:cubicBezTo>
                      <a:pt x="835" y="5202"/>
                      <a:pt x="848" y="5242"/>
                      <a:pt x="901" y="5255"/>
                    </a:cubicBezTo>
                    <a:cubicBezTo>
                      <a:pt x="941" y="5281"/>
                      <a:pt x="980" y="5295"/>
                      <a:pt x="1020" y="5295"/>
                    </a:cubicBezTo>
                    <a:cubicBezTo>
                      <a:pt x="1073" y="5295"/>
                      <a:pt x="1126" y="5281"/>
                      <a:pt x="1166" y="5268"/>
                    </a:cubicBezTo>
                    <a:cubicBezTo>
                      <a:pt x="1218" y="5242"/>
                      <a:pt x="1258" y="5215"/>
                      <a:pt x="1311" y="5176"/>
                    </a:cubicBezTo>
                    <a:cubicBezTo>
                      <a:pt x="1470" y="5043"/>
                      <a:pt x="1642" y="4871"/>
                      <a:pt x="1854" y="4659"/>
                    </a:cubicBezTo>
                    <a:cubicBezTo>
                      <a:pt x="2052" y="4434"/>
                      <a:pt x="2251" y="4143"/>
                      <a:pt x="2449" y="3786"/>
                    </a:cubicBezTo>
                    <a:cubicBezTo>
                      <a:pt x="2529" y="3640"/>
                      <a:pt x="2608" y="3468"/>
                      <a:pt x="2688" y="3283"/>
                    </a:cubicBezTo>
                    <a:cubicBezTo>
                      <a:pt x="2754" y="3111"/>
                      <a:pt x="2820" y="2912"/>
                      <a:pt x="2886" y="2714"/>
                    </a:cubicBezTo>
                    <a:cubicBezTo>
                      <a:pt x="2939" y="2515"/>
                      <a:pt x="2979" y="2304"/>
                      <a:pt x="3018" y="2092"/>
                    </a:cubicBezTo>
                    <a:cubicBezTo>
                      <a:pt x="3058" y="1893"/>
                      <a:pt x="3071" y="1682"/>
                      <a:pt x="3071" y="1470"/>
                    </a:cubicBezTo>
                    <a:cubicBezTo>
                      <a:pt x="3071" y="1337"/>
                      <a:pt x="3045" y="1179"/>
                      <a:pt x="3005" y="1007"/>
                    </a:cubicBezTo>
                    <a:cubicBezTo>
                      <a:pt x="2966" y="834"/>
                      <a:pt x="2899" y="676"/>
                      <a:pt x="2780" y="530"/>
                    </a:cubicBezTo>
                    <a:cubicBezTo>
                      <a:pt x="2674" y="371"/>
                      <a:pt x="2529" y="252"/>
                      <a:pt x="2330" y="159"/>
                    </a:cubicBezTo>
                    <a:cubicBezTo>
                      <a:pt x="2132" y="54"/>
                      <a:pt x="1893" y="1"/>
                      <a:pt x="15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" name="Google Shape;231;p16"/>
            <p:cNvSpPr/>
            <p:nvPr/>
          </p:nvSpPr>
          <p:spPr>
            <a:xfrm>
              <a:off x="8675098" y="3951429"/>
              <a:ext cx="168247" cy="205586"/>
            </a:xfrm>
            <a:custGeom>
              <a:avLst/>
              <a:gdLst/>
              <a:ahLst/>
              <a:cxnLst/>
              <a:rect l="l" t="t" r="r" b="b"/>
              <a:pathLst>
                <a:path w="3456" h="4223" extrusionOk="0">
                  <a:moveTo>
                    <a:pt x="755" y="371"/>
                  </a:moveTo>
                  <a:cubicBezTo>
                    <a:pt x="861" y="371"/>
                    <a:pt x="954" y="411"/>
                    <a:pt x="1046" y="490"/>
                  </a:cubicBezTo>
                  <a:cubicBezTo>
                    <a:pt x="1139" y="570"/>
                    <a:pt x="1179" y="702"/>
                    <a:pt x="1179" y="887"/>
                  </a:cubicBezTo>
                  <a:cubicBezTo>
                    <a:pt x="1179" y="1073"/>
                    <a:pt x="1139" y="1218"/>
                    <a:pt x="1046" y="1311"/>
                  </a:cubicBezTo>
                  <a:cubicBezTo>
                    <a:pt x="967" y="1417"/>
                    <a:pt x="861" y="1470"/>
                    <a:pt x="729" y="1470"/>
                  </a:cubicBezTo>
                  <a:cubicBezTo>
                    <a:pt x="610" y="1470"/>
                    <a:pt x="517" y="1417"/>
                    <a:pt x="451" y="1311"/>
                  </a:cubicBezTo>
                  <a:cubicBezTo>
                    <a:pt x="385" y="1205"/>
                    <a:pt x="345" y="1086"/>
                    <a:pt x="345" y="940"/>
                  </a:cubicBezTo>
                  <a:cubicBezTo>
                    <a:pt x="345" y="834"/>
                    <a:pt x="358" y="742"/>
                    <a:pt x="385" y="662"/>
                  </a:cubicBezTo>
                  <a:cubicBezTo>
                    <a:pt x="424" y="596"/>
                    <a:pt x="451" y="530"/>
                    <a:pt x="491" y="490"/>
                  </a:cubicBezTo>
                  <a:cubicBezTo>
                    <a:pt x="530" y="437"/>
                    <a:pt x="583" y="411"/>
                    <a:pt x="623" y="398"/>
                  </a:cubicBezTo>
                  <a:cubicBezTo>
                    <a:pt x="676" y="371"/>
                    <a:pt x="716" y="371"/>
                    <a:pt x="755" y="371"/>
                  </a:cubicBezTo>
                  <a:close/>
                  <a:moveTo>
                    <a:pt x="2727" y="2806"/>
                  </a:moveTo>
                  <a:cubicBezTo>
                    <a:pt x="2807" y="2806"/>
                    <a:pt x="2886" y="2846"/>
                    <a:pt x="2966" y="2926"/>
                  </a:cubicBezTo>
                  <a:cubicBezTo>
                    <a:pt x="3058" y="2992"/>
                    <a:pt x="3098" y="3124"/>
                    <a:pt x="3098" y="3309"/>
                  </a:cubicBezTo>
                  <a:cubicBezTo>
                    <a:pt x="3098" y="3376"/>
                    <a:pt x="3085" y="3442"/>
                    <a:pt x="3071" y="3508"/>
                  </a:cubicBezTo>
                  <a:cubicBezTo>
                    <a:pt x="3058" y="3574"/>
                    <a:pt x="3032" y="3640"/>
                    <a:pt x="3005" y="3693"/>
                  </a:cubicBezTo>
                  <a:cubicBezTo>
                    <a:pt x="2966" y="3746"/>
                    <a:pt x="2926" y="3786"/>
                    <a:pt x="2873" y="3826"/>
                  </a:cubicBezTo>
                  <a:cubicBezTo>
                    <a:pt x="2833" y="3865"/>
                    <a:pt x="2767" y="3879"/>
                    <a:pt x="2688" y="3879"/>
                  </a:cubicBezTo>
                  <a:cubicBezTo>
                    <a:pt x="2608" y="3879"/>
                    <a:pt x="2542" y="3865"/>
                    <a:pt x="2489" y="3826"/>
                  </a:cubicBezTo>
                  <a:cubicBezTo>
                    <a:pt x="2449" y="3786"/>
                    <a:pt x="2410" y="3733"/>
                    <a:pt x="2383" y="3680"/>
                  </a:cubicBezTo>
                  <a:cubicBezTo>
                    <a:pt x="2343" y="3627"/>
                    <a:pt x="2330" y="3561"/>
                    <a:pt x="2317" y="3495"/>
                  </a:cubicBezTo>
                  <a:cubicBezTo>
                    <a:pt x="2317" y="3442"/>
                    <a:pt x="2304" y="3389"/>
                    <a:pt x="2304" y="3336"/>
                  </a:cubicBezTo>
                  <a:cubicBezTo>
                    <a:pt x="2304" y="3164"/>
                    <a:pt x="2343" y="3031"/>
                    <a:pt x="2423" y="2939"/>
                  </a:cubicBezTo>
                  <a:cubicBezTo>
                    <a:pt x="2516" y="2846"/>
                    <a:pt x="2608" y="2806"/>
                    <a:pt x="2727" y="2806"/>
                  </a:cubicBezTo>
                  <a:close/>
                  <a:moveTo>
                    <a:pt x="3032" y="1"/>
                  </a:moveTo>
                  <a:cubicBezTo>
                    <a:pt x="2992" y="1"/>
                    <a:pt x="2952" y="14"/>
                    <a:pt x="2913" y="54"/>
                  </a:cubicBezTo>
                  <a:cubicBezTo>
                    <a:pt x="2873" y="93"/>
                    <a:pt x="2846" y="146"/>
                    <a:pt x="2807" y="199"/>
                  </a:cubicBezTo>
                  <a:cubicBezTo>
                    <a:pt x="2767" y="252"/>
                    <a:pt x="2727" y="305"/>
                    <a:pt x="2688" y="371"/>
                  </a:cubicBezTo>
                  <a:cubicBezTo>
                    <a:pt x="2648" y="424"/>
                    <a:pt x="2595" y="464"/>
                    <a:pt x="2555" y="504"/>
                  </a:cubicBezTo>
                  <a:cubicBezTo>
                    <a:pt x="2502" y="530"/>
                    <a:pt x="2449" y="557"/>
                    <a:pt x="2383" y="570"/>
                  </a:cubicBezTo>
                  <a:cubicBezTo>
                    <a:pt x="2317" y="583"/>
                    <a:pt x="2264" y="583"/>
                    <a:pt x="2211" y="583"/>
                  </a:cubicBezTo>
                  <a:cubicBezTo>
                    <a:pt x="2052" y="583"/>
                    <a:pt x="1933" y="570"/>
                    <a:pt x="1827" y="543"/>
                  </a:cubicBezTo>
                  <a:cubicBezTo>
                    <a:pt x="1735" y="517"/>
                    <a:pt x="1642" y="477"/>
                    <a:pt x="1576" y="437"/>
                  </a:cubicBezTo>
                  <a:cubicBezTo>
                    <a:pt x="1510" y="398"/>
                    <a:pt x="1443" y="345"/>
                    <a:pt x="1391" y="305"/>
                  </a:cubicBezTo>
                  <a:cubicBezTo>
                    <a:pt x="1338" y="252"/>
                    <a:pt x="1285" y="212"/>
                    <a:pt x="1232" y="173"/>
                  </a:cubicBezTo>
                  <a:cubicBezTo>
                    <a:pt x="1179" y="120"/>
                    <a:pt x="1113" y="93"/>
                    <a:pt x="1033" y="67"/>
                  </a:cubicBezTo>
                  <a:cubicBezTo>
                    <a:pt x="967" y="27"/>
                    <a:pt x="874" y="14"/>
                    <a:pt x="755" y="14"/>
                  </a:cubicBezTo>
                  <a:cubicBezTo>
                    <a:pt x="663" y="14"/>
                    <a:pt x="570" y="40"/>
                    <a:pt x="477" y="80"/>
                  </a:cubicBezTo>
                  <a:cubicBezTo>
                    <a:pt x="398" y="120"/>
                    <a:pt x="318" y="186"/>
                    <a:pt x="239" y="265"/>
                  </a:cubicBezTo>
                  <a:cubicBezTo>
                    <a:pt x="173" y="345"/>
                    <a:pt x="120" y="437"/>
                    <a:pt x="67" y="557"/>
                  </a:cubicBezTo>
                  <a:cubicBezTo>
                    <a:pt x="27" y="662"/>
                    <a:pt x="1" y="795"/>
                    <a:pt x="1" y="940"/>
                  </a:cubicBezTo>
                  <a:cubicBezTo>
                    <a:pt x="1" y="1086"/>
                    <a:pt x="27" y="1205"/>
                    <a:pt x="67" y="1324"/>
                  </a:cubicBezTo>
                  <a:cubicBezTo>
                    <a:pt x="107" y="1430"/>
                    <a:pt x="160" y="1523"/>
                    <a:pt x="239" y="1589"/>
                  </a:cubicBezTo>
                  <a:cubicBezTo>
                    <a:pt x="305" y="1668"/>
                    <a:pt x="385" y="1721"/>
                    <a:pt x="477" y="1748"/>
                  </a:cubicBezTo>
                  <a:cubicBezTo>
                    <a:pt x="570" y="1787"/>
                    <a:pt x="649" y="1814"/>
                    <a:pt x="742" y="1814"/>
                  </a:cubicBezTo>
                  <a:cubicBezTo>
                    <a:pt x="848" y="1814"/>
                    <a:pt x="941" y="1787"/>
                    <a:pt x="1033" y="1748"/>
                  </a:cubicBezTo>
                  <a:cubicBezTo>
                    <a:pt x="1139" y="1695"/>
                    <a:pt x="1218" y="1629"/>
                    <a:pt x="1298" y="1549"/>
                  </a:cubicBezTo>
                  <a:cubicBezTo>
                    <a:pt x="1364" y="1456"/>
                    <a:pt x="1417" y="1364"/>
                    <a:pt x="1457" y="1245"/>
                  </a:cubicBezTo>
                  <a:cubicBezTo>
                    <a:pt x="1510" y="1126"/>
                    <a:pt x="1523" y="993"/>
                    <a:pt x="1523" y="861"/>
                  </a:cubicBezTo>
                  <a:cubicBezTo>
                    <a:pt x="1523" y="848"/>
                    <a:pt x="1523" y="834"/>
                    <a:pt x="1523" y="834"/>
                  </a:cubicBezTo>
                  <a:lnTo>
                    <a:pt x="1523" y="795"/>
                  </a:lnTo>
                  <a:cubicBezTo>
                    <a:pt x="1629" y="834"/>
                    <a:pt x="1735" y="861"/>
                    <a:pt x="1841" y="874"/>
                  </a:cubicBezTo>
                  <a:cubicBezTo>
                    <a:pt x="1933" y="887"/>
                    <a:pt x="2052" y="901"/>
                    <a:pt x="2198" y="901"/>
                  </a:cubicBezTo>
                  <a:lnTo>
                    <a:pt x="2304" y="901"/>
                  </a:lnTo>
                  <a:cubicBezTo>
                    <a:pt x="2330" y="887"/>
                    <a:pt x="2370" y="887"/>
                    <a:pt x="2410" y="874"/>
                  </a:cubicBezTo>
                  <a:lnTo>
                    <a:pt x="2410" y="874"/>
                  </a:lnTo>
                  <a:cubicBezTo>
                    <a:pt x="2410" y="887"/>
                    <a:pt x="2396" y="927"/>
                    <a:pt x="2343" y="1007"/>
                  </a:cubicBezTo>
                  <a:cubicBezTo>
                    <a:pt x="2304" y="1099"/>
                    <a:pt x="2238" y="1205"/>
                    <a:pt x="2171" y="1337"/>
                  </a:cubicBezTo>
                  <a:cubicBezTo>
                    <a:pt x="2092" y="1470"/>
                    <a:pt x="2013" y="1629"/>
                    <a:pt x="1920" y="1814"/>
                  </a:cubicBezTo>
                  <a:cubicBezTo>
                    <a:pt x="1814" y="1986"/>
                    <a:pt x="1721" y="2158"/>
                    <a:pt x="1629" y="2343"/>
                  </a:cubicBezTo>
                  <a:cubicBezTo>
                    <a:pt x="1523" y="2529"/>
                    <a:pt x="1430" y="2701"/>
                    <a:pt x="1338" y="2886"/>
                  </a:cubicBezTo>
                  <a:cubicBezTo>
                    <a:pt x="1245" y="3058"/>
                    <a:pt x="1166" y="3217"/>
                    <a:pt x="1086" y="3362"/>
                  </a:cubicBezTo>
                  <a:cubicBezTo>
                    <a:pt x="1020" y="3508"/>
                    <a:pt x="954" y="3627"/>
                    <a:pt x="914" y="3720"/>
                  </a:cubicBezTo>
                  <a:cubicBezTo>
                    <a:pt x="861" y="3812"/>
                    <a:pt x="835" y="3865"/>
                    <a:pt x="835" y="3879"/>
                  </a:cubicBezTo>
                  <a:cubicBezTo>
                    <a:pt x="835" y="3905"/>
                    <a:pt x="861" y="3945"/>
                    <a:pt x="888" y="3958"/>
                  </a:cubicBezTo>
                  <a:cubicBezTo>
                    <a:pt x="914" y="3984"/>
                    <a:pt x="954" y="3998"/>
                    <a:pt x="1020" y="3998"/>
                  </a:cubicBezTo>
                  <a:cubicBezTo>
                    <a:pt x="1086" y="3998"/>
                    <a:pt x="1139" y="3984"/>
                    <a:pt x="1166" y="3958"/>
                  </a:cubicBezTo>
                  <a:cubicBezTo>
                    <a:pt x="1205" y="3918"/>
                    <a:pt x="1232" y="3879"/>
                    <a:pt x="1258" y="3852"/>
                  </a:cubicBezTo>
                  <a:cubicBezTo>
                    <a:pt x="1271" y="3799"/>
                    <a:pt x="1324" y="3706"/>
                    <a:pt x="1391" y="3574"/>
                  </a:cubicBezTo>
                  <a:cubicBezTo>
                    <a:pt x="1443" y="3442"/>
                    <a:pt x="1536" y="3283"/>
                    <a:pt x="1629" y="3111"/>
                  </a:cubicBezTo>
                  <a:cubicBezTo>
                    <a:pt x="1721" y="2926"/>
                    <a:pt x="1827" y="2727"/>
                    <a:pt x="1933" y="2515"/>
                  </a:cubicBezTo>
                  <a:lnTo>
                    <a:pt x="2291" y="1854"/>
                  </a:lnTo>
                  <a:cubicBezTo>
                    <a:pt x="2410" y="1642"/>
                    <a:pt x="2516" y="1417"/>
                    <a:pt x="2621" y="1218"/>
                  </a:cubicBezTo>
                  <a:cubicBezTo>
                    <a:pt x="2741" y="1007"/>
                    <a:pt x="2833" y="834"/>
                    <a:pt x="2913" y="662"/>
                  </a:cubicBezTo>
                  <a:cubicBezTo>
                    <a:pt x="3005" y="504"/>
                    <a:pt x="3071" y="371"/>
                    <a:pt x="3124" y="265"/>
                  </a:cubicBezTo>
                  <a:cubicBezTo>
                    <a:pt x="3177" y="159"/>
                    <a:pt x="3204" y="107"/>
                    <a:pt x="3204" y="93"/>
                  </a:cubicBezTo>
                  <a:cubicBezTo>
                    <a:pt x="3204" y="80"/>
                    <a:pt x="3191" y="54"/>
                    <a:pt x="3164" y="27"/>
                  </a:cubicBezTo>
                  <a:cubicBezTo>
                    <a:pt x="3151" y="1"/>
                    <a:pt x="3111" y="1"/>
                    <a:pt x="3032" y="1"/>
                  </a:cubicBezTo>
                  <a:close/>
                  <a:moveTo>
                    <a:pt x="2741" y="2462"/>
                  </a:moveTo>
                  <a:cubicBezTo>
                    <a:pt x="2621" y="2462"/>
                    <a:pt x="2516" y="2489"/>
                    <a:pt x="2423" y="2529"/>
                  </a:cubicBezTo>
                  <a:cubicBezTo>
                    <a:pt x="2330" y="2568"/>
                    <a:pt x="2251" y="2634"/>
                    <a:pt x="2185" y="2714"/>
                  </a:cubicBezTo>
                  <a:cubicBezTo>
                    <a:pt x="2118" y="2793"/>
                    <a:pt x="2066" y="2886"/>
                    <a:pt x="2026" y="2992"/>
                  </a:cubicBezTo>
                  <a:cubicBezTo>
                    <a:pt x="1986" y="3098"/>
                    <a:pt x="1960" y="3217"/>
                    <a:pt x="1960" y="3349"/>
                  </a:cubicBezTo>
                  <a:cubicBezTo>
                    <a:pt x="1960" y="3468"/>
                    <a:pt x="1986" y="3574"/>
                    <a:pt x="2013" y="3680"/>
                  </a:cubicBezTo>
                  <a:cubicBezTo>
                    <a:pt x="2052" y="3773"/>
                    <a:pt x="2092" y="3865"/>
                    <a:pt x="2158" y="3958"/>
                  </a:cubicBezTo>
                  <a:cubicBezTo>
                    <a:pt x="2211" y="4037"/>
                    <a:pt x="2291" y="4104"/>
                    <a:pt x="2383" y="4143"/>
                  </a:cubicBezTo>
                  <a:cubicBezTo>
                    <a:pt x="2476" y="4196"/>
                    <a:pt x="2582" y="4223"/>
                    <a:pt x="2701" y="4223"/>
                  </a:cubicBezTo>
                  <a:cubicBezTo>
                    <a:pt x="2939" y="4223"/>
                    <a:pt x="3124" y="4143"/>
                    <a:pt x="3257" y="3984"/>
                  </a:cubicBezTo>
                  <a:cubicBezTo>
                    <a:pt x="3389" y="3826"/>
                    <a:pt x="3455" y="3601"/>
                    <a:pt x="3455" y="3336"/>
                  </a:cubicBezTo>
                  <a:cubicBezTo>
                    <a:pt x="3455" y="3217"/>
                    <a:pt x="3442" y="3098"/>
                    <a:pt x="3416" y="3005"/>
                  </a:cubicBezTo>
                  <a:cubicBezTo>
                    <a:pt x="3389" y="2899"/>
                    <a:pt x="3349" y="2806"/>
                    <a:pt x="3283" y="2727"/>
                  </a:cubicBezTo>
                  <a:cubicBezTo>
                    <a:pt x="3230" y="2634"/>
                    <a:pt x="3151" y="2581"/>
                    <a:pt x="3058" y="2529"/>
                  </a:cubicBezTo>
                  <a:cubicBezTo>
                    <a:pt x="2979" y="2489"/>
                    <a:pt x="2860" y="2462"/>
                    <a:pt x="2741" y="24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41843" y="4519733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>
            <a:off x="1290763" y="272171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2"/>
          </p:nvPr>
        </p:nvSpPr>
        <p:spPr>
          <a:xfrm>
            <a:off x="4945638" y="77009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fe Savers"/>
              <a:buNone/>
              <a:defRPr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3"/>
          </p:nvPr>
        </p:nvSpPr>
        <p:spPr>
          <a:xfrm>
            <a:off x="1519213" y="3259541"/>
            <a:ext cx="2450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4"/>
          </p:nvPr>
        </p:nvSpPr>
        <p:spPr>
          <a:xfrm>
            <a:off x="5175288" y="1307916"/>
            <a:ext cx="24483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5"/>
          <p:cNvGrpSpPr/>
          <p:nvPr/>
        </p:nvGrpSpPr>
        <p:grpSpPr>
          <a:xfrm>
            <a:off x="213318" y="249192"/>
            <a:ext cx="8573251" cy="4729957"/>
            <a:chOff x="213318" y="249192"/>
            <a:chExt cx="8573251" cy="4729957"/>
          </a:xfrm>
        </p:grpSpPr>
        <p:grpSp>
          <p:nvGrpSpPr>
            <p:cNvPr id="70" name="Google Shape;70;p5"/>
            <p:cNvGrpSpPr/>
            <p:nvPr/>
          </p:nvGrpSpPr>
          <p:grpSpPr>
            <a:xfrm>
              <a:off x="8083133" y="249192"/>
              <a:ext cx="703436" cy="246214"/>
              <a:chOff x="7657026" y="2119264"/>
              <a:chExt cx="819378" cy="286796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7657026" y="2119264"/>
                <a:ext cx="177804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189" extrusionOk="0">
                    <a:moveTo>
                      <a:pt x="1668" y="0"/>
                    </a:moveTo>
                    <a:cubicBezTo>
                      <a:pt x="1417" y="0"/>
                      <a:pt x="1205" y="40"/>
                      <a:pt x="1006" y="146"/>
                    </a:cubicBezTo>
                    <a:cubicBezTo>
                      <a:pt x="808" y="252"/>
                      <a:pt x="649" y="371"/>
                      <a:pt x="517" y="517"/>
                    </a:cubicBezTo>
                    <a:cubicBezTo>
                      <a:pt x="384" y="649"/>
                      <a:pt x="292" y="795"/>
                      <a:pt x="212" y="953"/>
                    </a:cubicBezTo>
                    <a:cubicBezTo>
                      <a:pt x="146" y="1099"/>
                      <a:pt x="120" y="1218"/>
                      <a:pt x="120" y="1324"/>
                    </a:cubicBezTo>
                    <a:cubicBezTo>
                      <a:pt x="120" y="1337"/>
                      <a:pt x="120" y="1364"/>
                      <a:pt x="120" y="1403"/>
                    </a:cubicBezTo>
                    <a:cubicBezTo>
                      <a:pt x="133" y="1443"/>
                      <a:pt x="133" y="1496"/>
                      <a:pt x="159" y="1536"/>
                    </a:cubicBezTo>
                    <a:cubicBezTo>
                      <a:pt x="173" y="1575"/>
                      <a:pt x="199" y="1615"/>
                      <a:pt x="239" y="1655"/>
                    </a:cubicBezTo>
                    <a:cubicBezTo>
                      <a:pt x="278" y="1681"/>
                      <a:pt x="331" y="1695"/>
                      <a:pt x="398" y="1695"/>
                    </a:cubicBezTo>
                    <a:cubicBezTo>
                      <a:pt x="503" y="1695"/>
                      <a:pt x="596" y="1668"/>
                      <a:pt x="649" y="1615"/>
                    </a:cubicBezTo>
                    <a:cubicBezTo>
                      <a:pt x="715" y="1562"/>
                      <a:pt x="742" y="1496"/>
                      <a:pt x="742" y="1403"/>
                    </a:cubicBezTo>
                    <a:cubicBezTo>
                      <a:pt x="742" y="1377"/>
                      <a:pt x="742" y="1337"/>
                      <a:pt x="715" y="1311"/>
                    </a:cubicBezTo>
                    <a:cubicBezTo>
                      <a:pt x="715" y="1284"/>
                      <a:pt x="689" y="1258"/>
                      <a:pt x="676" y="1245"/>
                    </a:cubicBezTo>
                    <a:lnTo>
                      <a:pt x="623" y="1178"/>
                    </a:lnTo>
                    <a:cubicBezTo>
                      <a:pt x="609" y="1152"/>
                      <a:pt x="609" y="1125"/>
                      <a:pt x="609" y="1099"/>
                    </a:cubicBezTo>
                    <a:cubicBezTo>
                      <a:pt x="609" y="1072"/>
                      <a:pt x="623" y="1006"/>
                      <a:pt x="676" y="927"/>
                    </a:cubicBezTo>
                    <a:cubicBezTo>
                      <a:pt x="715" y="847"/>
                      <a:pt x="795" y="768"/>
                      <a:pt x="874" y="689"/>
                    </a:cubicBezTo>
                    <a:cubicBezTo>
                      <a:pt x="967" y="609"/>
                      <a:pt x="1073" y="530"/>
                      <a:pt x="1192" y="464"/>
                    </a:cubicBezTo>
                    <a:cubicBezTo>
                      <a:pt x="1311" y="411"/>
                      <a:pt x="1456" y="371"/>
                      <a:pt x="1615" y="371"/>
                    </a:cubicBezTo>
                    <a:cubicBezTo>
                      <a:pt x="1774" y="371"/>
                      <a:pt x="1906" y="397"/>
                      <a:pt x="2012" y="464"/>
                    </a:cubicBezTo>
                    <a:cubicBezTo>
                      <a:pt x="2131" y="517"/>
                      <a:pt x="2224" y="583"/>
                      <a:pt x="2290" y="662"/>
                    </a:cubicBezTo>
                    <a:cubicBezTo>
                      <a:pt x="2356" y="755"/>
                      <a:pt x="2409" y="847"/>
                      <a:pt x="2436" y="953"/>
                    </a:cubicBezTo>
                    <a:cubicBezTo>
                      <a:pt x="2476" y="1059"/>
                      <a:pt x="2489" y="1152"/>
                      <a:pt x="2489" y="1245"/>
                    </a:cubicBezTo>
                    <a:cubicBezTo>
                      <a:pt x="2489" y="1456"/>
                      <a:pt x="2449" y="1668"/>
                      <a:pt x="2370" y="1893"/>
                    </a:cubicBezTo>
                    <a:cubicBezTo>
                      <a:pt x="2290" y="2118"/>
                      <a:pt x="2198" y="2356"/>
                      <a:pt x="2065" y="2581"/>
                    </a:cubicBezTo>
                    <a:cubicBezTo>
                      <a:pt x="1946" y="2819"/>
                      <a:pt x="1801" y="3044"/>
                      <a:pt x="1642" y="3283"/>
                    </a:cubicBezTo>
                    <a:cubicBezTo>
                      <a:pt x="1470" y="3508"/>
                      <a:pt x="1311" y="3719"/>
                      <a:pt x="1126" y="3918"/>
                    </a:cubicBezTo>
                    <a:cubicBezTo>
                      <a:pt x="953" y="4117"/>
                      <a:pt x="781" y="4302"/>
                      <a:pt x="609" y="4474"/>
                    </a:cubicBezTo>
                    <a:cubicBezTo>
                      <a:pt x="437" y="4633"/>
                      <a:pt x="278" y="4765"/>
                      <a:pt x="133" y="4884"/>
                    </a:cubicBezTo>
                    <a:cubicBezTo>
                      <a:pt x="106" y="4911"/>
                      <a:pt x="67" y="4937"/>
                      <a:pt x="40" y="4964"/>
                    </a:cubicBezTo>
                    <a:cubicBezTo>
                      <a:pt x="14" y="4977"/>
                      <a:pt x="1" y="5003"/>
                      <a:pt x="1" y="5043"/>
                    </a:cubicBezTo>
                    <a:cubicBezTo>
                      <a:pt x="1" y="5069"/>
                      <a:pt x="14" y="5109"/>
                      <a:pt x="40" y="5136"/>
                    </a:cubicBezTo>
                    <a:cubicBezTo>
                      <a:pt x="67" y="5175"/>
                      <a:pt x="120" y="5189"/>
                      <a:pt x="186" y="5189"/>
                    </a:cubicBezTo>
                    <a:cubicBezTo>
                      <a:pt x="239" y="5189"/>
                      <a:pt x="292" y="5189"/>
                      <a:pt x="345" y="5162"/>
                    </a:cubicBezTo>
                    <a:cubicBezTo>
                      <a:pt x="398" y="5149"/>
                      <a:pt x="424" y="5122"/>
                      <a:pt x="451" y="5109"/>
                    </a:cubicBezTo>
                    <a:lnTo>
                      <a:pt x="1523" y="5109"/>
                    </a:lnTo>
                    <a:cubicBezTo>
                      <a:pt x="1642" y="5109"/>
                      <a:pt x="1774" y="5109"/>
                      <a:pt x="1893" y="5122"/>
                    </a:cubicBezTo>
                    <a:lnTo>
                      <a:pt x="2674" y="5122"/>
                    </a:lnTo>
                    <a:cubicBezTo>
                      <a:pt x="2701" y="5122"/>
                      <a:pt x="2727" y="5109"/>
                      <a:pt x="2767" y="5096"/>
                    </a:cubicBezTo>
                    <a:cubicBezTo>
                      <a:pt x="2806" y="5069"/>
                      <a:pt x="2846" y="5043"/>
                      <a:pt x="2873" y="4990"/>
                    </a:cubicBezTo>
                    <a:cubicBezTo>
                      <a:pt x="2978" y="4792"/>
                      <a:pt x="3071" y="4646"/>
                      <a:pt x="3124" y="4553"/>
                    </a:cubicBezTo>
                    <a:cubicBezTo>
                      <a:pt x="3190" y="4461"/>
                      <a:pt x="3217" y="4394"/>
                      <a:pt x="3217" y="4342"/>
                    </a:cubicBezTo>
                    <a:cubicBezTo>
                      <a:pt x="3217" y="4302"/>
                      <a:pt x="3190" y="4262"/>
                      <a:pt x="3151" y="4249"/>
                    </a:cubicBezTo>
                    <a:cubicBezTo>
                      <a:pt x="3111" y="4222"/>
                      <a:pt x="3071" y="4222"/>
                      <a:pt x="3031" y="4222"/>
                    </a:cubicBezTo>
                    <a:cubicBezTo>
                      <a:pt x="2978" y="4222"/>
                      <a:pt x="2926" y="4236"/>
                      <a:pt x="2899" y="4262"/>
                    </a:cubicBezTo>
                    <a:cubicBezTo>
                      <a:pt x="2873" y="4302"/>
                      <a:pt x="2846" y="4328"/>
                      <a:pt x="2833" y="4355"/>
                    </a:cubicBezTo>
                    <a:lnTo>
                      <a:pt x="2661" y="4606"/>
                    </a:lnTo>
                    <a:cubicBezTo>
                      <a:pt x="2621" y="4659"/>
                      <a:pt x="2595" y="4699"/>
                      <a:pt x="2568" y="4712"/>
                    </a:cubicBezTo>
                    <a:cubicBezTo>
                      <a:pt x="2555" y="4725"/>
                      <a:pt x="2528" y="4739"/>
                      <a:pt x="2502" y="4739"/>
                    </a:cubicBezTo>
                    <a:lnTo>
                      <a:pt x="2264" y="4739"/>
                    </a:lnTo>
                    <a:cubicBezTo>
                      <a:pt x="2131" y="4739"/>
                      <a:pt x="1986" y="4739"/>
                      <a:pt x="1814" y="4725"/>
                    </a:cubicBezTo>
                    <a:lnTo>
                      <a:pt x="1284" y="4725"/>
                    </a:lnTo>
                    <a:cubicBezTo>
                      <a:pt x="1112" y="4725"/>
                      <a:pt x="953" y="4712"/>
                      <a:pt x="821" y="4699"/>
                    </a:cubicBezTo>
                    <a:cubicBezTo>
                      <a:pt x="940" y="4593"/>
                      <a:pt x="1086" y="4461"/>
                      <a:pt x="1231" y="4302"/>
                    </a:cubicBezTo>
                    <a:cubicBezTo>
                      <a:pt x="1390" y="4143"/>
                      <a:pt x="1536" y="3971"/>
                      <a:pt x="1695" y="3786"/>
                    </a:cubicBezTo>
                    <a:cubicBezTo>
                      <a:pt x="1853" y="3600"/>
                      <a:pt x="2012" y="3402"/>
                      <a:pt x="2158" y="3190"/>
                    </a:cubicBezTo>
                    <a:cubicBezTo>
                      <a:pt x="2303" y="2978"/>
                      <a:pt x="2436" y="2767"/>
                      <a:pt x="2555" y="2555"/>
                    </a:cubicBezTo>
                    <a:cubicBezTo>
                      <a:pt x="2674" y="2343"/>
                      <a:pt x="2767" y="2118"/>
                      <a:pt x="2833" y="1906"/>
                    </a:cubicBezTo>
                    <a:cubicBezTo>
                      <a:pt x="2912" y="1681"/>
                      <a:pt x="2952" y="1470"/>
                      <a:pt x="2952" y="1258"/>
                    </a:cubicBezTo>
                    <a:cubicBezTo>
                      <a:pt x="2952" y="1086"/>
                      <a:pt x="2926" y="927"/>
                      <a:pt x="2886" y="768"/>
                    </a:cubicBezTo>
                    <a:cubicBezTo>
                      <a:pt x="2833" y="622"/>
                      <a:pt x="2767" y="477"/>
                      <a:pt x="2661" y="371"/>
                    </a:cubicBezTo>
                    <a:cubicBezTo>
                      <a:pt x="2555" y="252"/>
                      <a:pt x="2423" y="159"/>
                      <a:pt x="2264" y="106"/>
                    </a:cubicBezTo>
                    <a:cubicBezTo>
                      <a:pt x="2105" y="27"/>
                      <a:pt x="1906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7852350" y="2207752"/>
                <a:ext cx="109048" cy="109821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987" extrusionOk="0">
                    <a:moveTo>
                      <a:pt x="980" y="1"/>
                    </a:moveTo>
                    <a:cubicBezTo>
                      <a:pt x="927" y="1"/>
                      <a:pt x="874" y="27"/>
                      <a:pt x="834" y="67"/>
                    </a:cubicBezTo>
                    <a:cubicBezTo>
                      <a:pt x="794" y="94"/>
                      <a:pt x="781" y="133"/>
                      <a:pt x="781" y="186"/>
                    </a:cubicBezTo>
                    <a:cubicBezTo>
                      <a:pt x="781" y="252"/>
                      <a:pt x="781" y="345"/>
                      <a:pt x="781" y="451"/>
                    </a:cubicBezTo>
                    <a:cubicBezTo>
                      <a:pt x="794" y="557"/>
                      <a:pt x="794" y="676"/>
                      <a:pt x="794" y="808"/>
                    </a:cubicBezTo>
                    <a:lnTo>
                      <a:pt x="159" y="808"/>
                    </a:lnTo>
                    <a:cubicBezTo>
                      <a:pt x="119" y="808"/>
                      <a:pt x="93" y="821"/>
                      <a:pt x="53" y="861"/>
                    </a:cubicBezTo>
                    <a:cubicBezTo>
                      <a:pt x="14" y="888"/>
                      <a:pt x="0" y="941"/>
                      <a:pt x="0" y="1007"/>
                    </a:cubicBezTo>
                    <a:cubicBezTo>
                      <a:pt x="0" y="1073"/>
                      <a:pt x="14" y="1126"/>
                      <a:pt x="53" y="1166"/>
                    </a:cubicBezTo>
                    <a:cubicBezTo>
                      <a:pt x="93" y="1192"/>
                      <a:pt x="133" y="1205"/>
                      <a:pt x="159" y="1205"/>
                    </a:cubicBezTo>
                    <a:cubicBezTo>
                      <a:pt x="212" y="1205"/>
                      <a:pt x="305" y="1205"/>
                      <a:pt x="411" y="1192"/>
                    </a:cubicBezTo>
                    <a:cubicBezTo>
                      <a:pt x="530" y="1192"/>
                      <a:pt x="649" y="1192"/>
                      <a:pt x="781" y="1179"/>
                    </a:cubicBezTo>
                    <a:lnTo>
                      <a:pt x="781" y="1179"/>
                    </a:lnTo>
                    <a:cubicBezTo>
                      <a:pt x="781" y="1285"/>
                      <a:pt x="781" y="1404"/>
                      <a:pt x="768" y="1536"/>
                    </a:cubicBezTo>
                    <a:cubicBezTo>
                      <a:pt x="768" y="1655"/>
                      <a:pt x="768" y="1748"/>
                      <a:pt x="768" y="1814"/>
                    </a:cubicBezTo>
                    <a:cubicBezTo>
                      <a:pt x="768" y="1854"/>
                      <a:pt x="781" y="1893"/>
                      <a:pt x="821" y="1920"/>
                    </a:cubicBezTo>
                    <a:cubicBezTo>
                      <a:pt x="847" y="1960"/>
                      <a:pt x="900" y="1986"/>
                      <a:pt x="967" y="1986"/>
                    </a:cubicBezTo>
                    <a:cubicBezTo>
                      <a:pt x="1046" y="1986"/>
                      <a:pt x="1099" y="1960"/>
                      <a:pt x="1139" y="1920"/>
                    </a:cubicBezTo>
                    <a:cubicBezTo>
                      <a:pt x="1165" y="1880"/>
                      <a:pt x="1192" y="1854"/>
                      <a:pt x="1192" y="1814"/>
                    </a:cubicBezTo>
                    <a:lnTo>
                      <a:pt x="1192" y="1179"/>
                    </a:lnTo>
                    <a:lnTo>
                      <a:pt x="1787" y="1179"/>
                    </a:lnTo>
                    <a:cubicBezTo>
                      <a:pt x="1840" y="1179"/>
                      <a:pt x="1880" y="1166"/>
                      <a:pt x="1919" y="1139"/>
                    </a:cubicBezTo>
                    <a:cubicBezTo>
                      <a:pt x="1959" y="1099"/>
                      <a:pt x="1972" y="1046"/>
                      <a:pt x="1972" y="980"/>
                    </a:cubicBezTo>
                    <a:cubicBezTo>
                      <a:pt x="1972" y="901"/>
                      <a:pt x="1959" y="848"/>
                      <a:pt x="1933" y="821"/>
                    </a:cubicBezTo>
                    <a:cubicBezTo>
                      <a:pt x="1906" y="795"/>
                      <a:pt x="1867" y="782"/>
                      <a:pt x="1840" y="782"/>
                    </a:cubicBezTo>
                    <a:cubicBezTo>
                      <a:pt x="1761" y="782"/>
                      <a:pt x="1668" y="782"/>
                      <a:pt x="1549" y="795"/>
                    </a:cubicBezTo>
                    <a:cubicBezTo>
                      <a:pt x="1443" y="808"/>
                      <a:pt x="1324" y="808"/>
                      <a:pt x="1192" y="808"/>
                    </a:cubicBezTo>
                    <a:lnTo>
                      <a:pt x="1192" y="451"/>
                    </a:lnTo>
                    <a:cubicBezTo>
                      <a:pt x="1192" y="345"/>
                      <a:pt x="1192" y="252"/>
                      <a:pt x="1192" y="186"/>
                    </a:cubicBezTo>
                    <a:cubicBezTo>
                      <a:pt x="1192" y="133"/>
                      <a:pt x="1178" y="94"/>
                      <a:pt x="1139" y="67"/>
                    </a:cubicBezTo>
                    <a:cubicBezTo>
                      <a:pt x="1099" y="27"/>
                      <a:pt x="1046" y="1"/>
                      <a:pt x="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7975989" y="2119264"/>
                <a:ext cx="177804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189" extrusionOk="0">
                    <a:moveTo>
                      <a:pt x="1668" y="0"/>
                    </a:moveTo>
                    <a:cubicBezTo>
                      <a:pt x="1416" y="0"/>
                      <a:pt x="1191" y="40"/>
                      <a:pt x="1006" y="146"/>
                    </a:cubicBezTo>
                    <a:cubicBezTo>
                      <a:pt x="807" y="252"/>
                      <a:pt x="649" y="371"/>
                      <a:pt x="516" y="517"/>
                    </a:cubicBezTo>
                    <a:cubicBezTo>
                      <a:pt x="384" y="649"/>
                      <a:pt x="278" y="795"/>
                      <a:pt x="212" y="953"/>
                    </a:cubicBezTo>
                    <a:cubicBezTo>
                      <a:pt x="146" y="1099"/>
                      <a:pt x="106" y="1218"/>
                      <a:pt x="106" y="1324"/>
                    </a:cubicBezTo>
                    <a:cubicBezTo>
                      <a:pt x="106" y="1337"/>
                      <a:pt x="119" y="1364"/>
                      <a:pt x="119" y="1403"/>
                    </a:cubicBezTo>
                    <a:cubicBezTo>
                      <a:pt x="119" y="1443"/>
                      <a:pt x="132" y="1496"/>
                      <a:pt x="146" y="1536"/>
                    </a:cubicBezTo>
                    <a:cubicBezTo>
                      <a:pt x="172" y="1575"/>
                      <a:pt x="199" y="1615"/>
                      <a:pt x="238" y="1655"/>
                    </a:cubicBezTo>
                    <a:cubicBezTo>
                      <a:pt x="278" y="1681"/>
                      <a:pt x="331" y="1695"/>
                      <a:pt x="397" y="1695"/>
                    </a:cubicBezTo>
                    <a:cubicBezTo>
                      <a:pt x="503" y="1695"/>
                      <a:pt x="582" y="1668"/>
                      <a:pt x="649" y="1615"/>
                    </a:cubicBezTo>
                    <a:cubicBezTo>
                      <a:pt x="715" y="1562"/>
                      <a:pt x="741" y="1496"/>
                      <a:pt x="741" y="1403"/>
                    </a:cubicBezTo>
                    <a:cubicBezTo>
                      <a:pt x="741" y="1377"/>
                      <a:pt x="728" y="1337"/>
                      <a:pt x="715" y="1311"/>
                    </a:cubicBezTo>
                    <a:cubicBezTo>
                      <a:pt x="702" y="1284"/>
                      <a:pt x="688" y="1258"/>
                      <a:pt x="662" y="1245"/>
                    </a:cubicBezTo>
                    <a:lnTo>
                      <a:pt x="622" y="1178"/>
                    </a:lnTo>
                    <a:cubicBezTo>
                      <a:pt x="609" y="1152"/>
                      <a:pt x="596" y="1125"/>
                      <a:pt x="596" y="1099"/>
                    </a:cubicBezTo>
                    <a:cubicBezTo>
                      <a:pt x="596" y="1072"/>
                      <a:pt x="622" y="1006"/>
                      <a:pt x="662" y="927"/>
                    </a:cubicBezTo>
                    <a:cubicBezTo>
                      <a:pt x="715" y="847"/>
                      <a:pt x="781" y="768"/>
                      <a:pt x="874" y="689"/>
                    </a:cubicBezTo>
                    <a:cubicBezTo>
                      <a:pt x="953" y="609"/>
                      <a:pt x="1059" y="530"/>
                      <a:pt x="1191" y="464"/>
                    </a:cubicBezTo>
                    <a:cubicBezTo>
                      <a:pt x="1310" y="411"/>
                      <a:pt x="1443" y="371"/>
                      <a:pt x="1602" y="371"/>
                    </a:cubicBezTo>
                    <a:cubicBezTo>
                      <a:pt x="1760" y="371"/>
                      <a:pt x="1906" y="397"/>
                      <a:pt x="2012" y="464"/>
                    </a:cubicBezTo>
                    <a:cubicBezTo>
                      <a:pt x="2131" y="517"/>
                      <a:pt x="2224" y="583"/>
                      <a:pt x="2290" y="662"/>
                    </a:cubicBezTo>
                    <a:cubicBezTo>
                      <a:pt x="2356" y="755"/>
                      <a:pt x="2409" y="847"/>
                      <a:pt x="2435" y="953"/>
                    </a:cubicBezTo>
                    <a:cubicBezTo>
                      <a:pt x="2462" y="1059"/>
                      <a:pt x="2488" y="1152"/>
                      <a:pt x="2488" y="1245"/>
                    </a:cubicBezTo>
                    <a:cubicBezTo>
                      <a:pt x="2488" y="1456"/>
                      <a:pt x="2449" y="1668"/>
                      <a:pt x="2369" y="1893"/>
                    </a:cubicBezTo>
                    <a:cubicBezTo>
                      <a:pt x="2290" y="2118"/>
                      <a:pt x="2184" y="2356"/>
                      <a:pt x="2065" y="2581"/>
                    </a:cubicBezTo>
                    <a:cubicBezTo>
                      <a:pt x="1932" y="2819"/>
                      <a:pt x="1800" y="3044"/>
                      <a:pt x="1628" y="3283"/>
                    </a:cubicBezTo>
                    <a:cubicBezTo>
                      <a:pt x="1469" y="3508"/>
                      <a:pt x="1297" y="3719"/>
                      <a:pt x="1125" y="3918"/>
                    </a:cubicBezTo>
                    <a:cubicBezTo>
                      <a:pt x="953" y="4117"/>
                      <a:pt x="781" y="4302"/>
                      <a:pt x="609" y="4474"/>
                    </a:cubicBezTo>
                    <a:cubicBezTo>
                      <a:pt x="437" y="4633"/>
                      <a:pt x="278" y="4765"/>
                      <a:pt x="132" y="4884"/>
                    </a:cubicBezTo>
                    <a:cubicBezTo>
                      <a:pt x="93" y="4911"/>
                      <a:pt x="66" y="4937"/>
                      <a:pt x="40" y="4964"/>
                    </a:cubicBezTo>
                    <a:cubicBezTo>
                      <a:pt x="13" y="4977"/>
                      <a:pt x="0" y="5003"/>
                      <a:pt x="0" y="5043"/>
                    </a:cubicBezTo>
                    <a:cubicBezTo>
                      <a:pt x="0" y="5069"/>
                      <a:pt x="13" y="5109"/>
                      <a:pt x="40" y="5136"/>
                    </a:cubicBezTo>
                    <a:cubicBezTo>
                      <a:pt x="66" y="5175"/>
                      <a:pt x="119" y="5189"/>
                      <a:pt x="185" y="5189"/>
                    </a:cubicBezTo>
                    <a:cubicBezTo>
                      <a:pt x="238" y="5189"/>
                      <a:pt x="291" y="5189"/>
                      <a:pt x="344" y="5162"/>
                    </a:cubicBezTo>
                    <a:cubicBezTo>
                      <a:pt x="384" y="5149"/>
                      <a:pt x="424" y="5122"/>
                      <a:pt x="437" y="5109"/>
                    </a:cubicBezTo>
                    <a:lnTo>
                      <a:pt x="1509" y="5109"/>
                    </a:lnTo>
                    <a:cubicBezTo>
                      <a:pt x="1641" y="5109"/>
                      <a:pt x="1760" y="5109"/>
                      <a:pt x="1893" y="5122"/>
                    </a:cubicBezTo>
                    <a:lnTo>
                      <a:pt x="2674" y="5122"/>
                    </a:lnTo>
                    <a:cubicBezTo>
                      <a:pt x="2700" y="5122"/>
                      <a:pt x="2727" y="5109"/>
                      <a:pt x="2766" y="5096"/>
                    </a:cubicBezTo>
                    <a:cubicBezTo>
                      <a:pt x="2806" y="5069"/>
                      <a:pt x="2832" y="5043"/>
                      <a:pt x="2859" y="4990"/>
                    </a:cubicBezTo>
                    <a:cubicBezTo>
                      <a:pt x="2978" y="4792"/>
                      <a:pt x="3057" y="4646"/>
                      <a:pt x="3124" y="4553"/>
                    </a:cubicBezTo>
                    <a:cubicBezTo>
                      <a:pt x="3177" y="4461"/>
                      <a:pt x="3216" y="4394"/>
                      <a:pt x="3216" y="4342"/>
                    </a:cubicBezTo>
                    <a:cubicBezTo>
                      <a:pt x="3216" y="4302"/>
                      <a:pt x="3190" y="4262"/>
                      <a:pt x="3150" y="4249"/>
                    </a:cubicBezTo>
                    <a:cubicBezTo>
                      <a:pt x="3110" y="4222"/>
                      <a:pt x="3071" y="4222"/>
                      <a:pt x="3031" y="4222"/>
                    </a:cubicBezTo>
                    <a:cubicBezTo>
                      <a:pt x="2965" y="4222"/>
                      <a:pt x="2925" y="4236"/>
                      <a:pt x="2899" y="4262"/>
                    </a:cubicBezTo>
                    <a:cubicBezTo>
                      <a:pt x="2872" y="4302"/>
                      <a:pt x="2846" y="4328"/>
                      <a:pt x="2819" y="4355"/>
                    </a:cubicBezTo>
                    <a:lnTo>
                      <a:pt x="2660" y="4606"/>
                    </a:lnTo>
                    <a:cubicBezTo>
                      <a:pt x="2621" y="4659"/>
                      <a:pt x="2594" y="4699"/>
                      <a:pt x="2568" y="4712"/>
                    </a:cubicBezTo>
                    <a:cubicBezTo>
                      <a:pt x="2541" y="4725"/>
                      <a:pt x="2528" y="4739"/>
                      <a:pt x="2488" y="4739"/>
                    </a:cubicBezTo>
                    <a:lnTo>
                      <a:pt x="2250" y="4739"/>
                    </a:lnTo>
                    <a:cubicBezTo>
                      <a:pt x="2131" y="4739"/>
                      <a:pt x="1972" y="4739"/>
                      <a:pt x="1800" y="4725"/>
                    </a:cubicBezTo>
                    <a:lnTo>
                      <a:pt x="1284" y="4725"/>
                    </a:lnTo>
                    <a:cubicBezTo>
                      <a:pt x="1099" y="4725"/>
                      <a:pt x="953" y="4712"/>
                      <a:pt x="821" y="4699"/>
                    </a:cubicBezTo>
                    <a:cubicBezTo>
                      <a:pt x="940" y="4593"/>
                      <a:pt x="1072" y="4461"/>
                      <a:pt x="1231" y="4302"/>
                    </a:cubicBezTo>
                    <a:cubicBezTo>
                      <a:pt x="1377" y="4143"/>
                      <a:pt x="1535" y="3971"/>
                      <a:pt x="1694" y="3786"/>
                    </a:cubicBezTo>
                    <a:cubicBezTo>
                      <a:pt x="1853" y="3600"/>
                      <a:pt x="1999" y="3402"/>
                      <a:pt x="2144" y="3190"/>
                    </a:cubicBezTo>
                    <a:cubicBezTo>
                      <a:pt x="2303" y="2978"/>
                      <a:pt x="2435" y="2767"/>
                      <a:pt x="2555" y="2555"/>
                    </a:cubicBezTo>
                    <a:cubicBezTo>
                      <a:pt x="2674" y="2343"/>
                      <a:pt x="2766" y="2118"/>
                      <a:pt x="2832" y="1906"/>
                    </a:cubicBezTo>
                    <a:cubicBezTo>
                      <a:pt x="2912" y="1681"/>
                      <a:pt x="2938" y="1470"/>
                      <a:pt x="2938" y="1258"/>
                    </a:cubicBezTo>
                    <a:cubicBezTo>
                      <a:pt x="2938" y="1086"/>
                      <a:pt x="2925" y="927"/>
                      <a:pt x="2872" y="768"/>
                    </a:cubicBezTo>
                    <a:cubicBezTo>
                      <a:pt x="2832" y="622"/>
                      <a:pt x="2753" y="477"/>
                      <a:pt x="2660" y="371"/>
                    </a:cubicBezTo>
                    <a:cubicBezTo>
                      <a:pt x="2555" y="252"/>
                      <a:pt x="2422" y="159"/>
                      <a:pt x="2263" y="106"/>
                    </a:cubicBezTo>
                    <a:cubicBezTo>
                      <a:pt x="2105" y="27"/>
                      <a:pt x="1906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8179328" y="2237045"/>
                <a:ext cx="94401" cy="79036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30" extrusionOk="0">
                    <a:moveTo>
                      <a:pt x="1576" y="0"/>
                    </a:moveTo>
                    <a:cubicBezTo>
                      <a:pt x="1470" y="0"/>
                      <a:pt x="1364" y="14"/>
                      <a:pt x="1231" y="14"/>
                    </a:cubicBezTo>
                    <a:cubicBezTo>
                      <a:pt x="1112" y="27"/>
                      <a:pt x="953" y="27"/>
                      <a:pt x="781" y="27"/>
                    </a:cubicBezTo>
                    <a:lnTo>
                      <a:pt x="609" y="27"/>
                    </a:lnTo>
                    <a:cubicBezTo>
                      <a:pt x="556" y="27"/>
                      <a:pt x="490" y="14"/>
                      <a:pt x="437" y="14"/>
                    </a:cubicBezTo>
                    <a:lnTo>
                      <a:pt x="159" y="14"/>
                    </a:lnTo>
                    <a:cubicBezTo>
                      <a:pt x="106" y="14"/>
                      <a:pt x="67" y="27"/>
                      <a:pt x="40" y="80"/>
                    </a:cubicBezTo>
                    <a:cubicBezTo>
                      <a:pt x="14" y="106"/>
                      <a:pt x="1" y="146"/>
                      <a:pt x="1" y="199"/>
                    </a:cubicBezTo>
                    <a:cubicBezTo>
                      <a:pt x="1" y="239"/>
                      <a:pt x="14" y="291"/>
                      <a:pt x="40" y="331"/>
                    </a:cubicBezTo>
                    <a:cubicBezTo>
                      <a:pt x="80" y="371"/>
                      <a:pt x="120" y="384"/>
                      <a:pt x="159" y="384"/>
                    </a:cubicBezTo>
                    <a:lnTo>
                      <a:pt x="1523" y="384"/>
                    </a:lnTo>
                    <a:cubicBezTo>
                      <a:pt x="1589" y="384"/>
                      <a:pt x="1642" y="358"/>
                      <a:pt x="1668" y="305"/>
                    </a:cubicBezTo>
                    <a:cubicBezTo>
                      <a:pt x="1695" y="252"/>
                      <a:pt x="1708" y="212"/>
                      <a:pt x="1708" y="172"/>
                    </a:cubicBezTo>
                    <a:cubicBezTo>
                      <a:pt x="1708" y="133"/>
                      <a:pt x="1695" y="93"/>
                      <a:pt x="1655" y="66"/>
                    </a:cubicBezTo>
                    <a:cubicBezTo>
                      <a:pt x="1642" y="27"/>
                      <a:pt x="1602" y="0"/>
                      <a:pt x="1576" y="0"/>
                    </a:cubicBezTo>
                    <a:close/>
                    <a:moveTo>
                      <a:pt x="159" y="1046"/>
                    </a:moveTo>
                    <a:cubicBezTo>
                      <a:pt x="106" y="1046"/>
                      <a:pt x="67" y="1072"/>
                      <a:pt x="40" y="1112"/>
                    </a:cubicBezTo>
                    <a:cubicBezTo>
                      <a:pt x="14" y="1152"/>
                      <a:pt x="1" y="1191"/>
                      <a:pt x="1" y="1231"/>
                    </a:cubicBezTo>
                    <a:cubicBezTo>
                      <a:pt x="1" y="1284"/>
                      <a:pt x="14" y="1324"/>
                      <a:pt x="40" y="1363"/>
                    </a:cubicBezTo>
                    <a:cubicBezTo>
                      <a:pt x="80" y="1403"/>
                      <a:pt x="120" y="1430"/>
                      <a:pt x="159" y="1430"/>
                    </a:cubicBezTo>
                    <a:lnTo>
                      <a:pt x="821" y="1430"/>
                    </a:lnTo>
                    <a:cubicBezTo>
                      <a:pt x="953" y="1416"/>
                      <a:pt x="1086" y="1416"/>
                      <a:pt x="1205" y="1416"/>
                    </a:cubicBezTo>
                    <a:lnTo>
                      <a:pt x="1523" y="1416"/>
                    </a:lnTo>
                    <a:cubicBezTo>
                      <a:pt x="1589" y="1416"/>
                      <a:pt x="1642" y="1390"/>
                      <a:pt x="1668" y="1350"/>
                    </a:cubicBezTo>
                    <a:cubicBezTo>
                      <a:pt x="1695" y="1297"/>
                      <a:pt x="1708" y="1244"/>
                      <a:pt x="1708" y="1218"/>
                    </a:cubicBezTo>
                    <a:cubicBezTo>
                      <a:pt x="1708" y="1165"/>
                      <a:pt x="1695" y="1125"/>
                      <a:pt x="1655" y="1099"/>
                    </a:cubicBezTo>
                    <a:cubicBezTo>
                      <a:pt x="1642" y="1059"/>
                      <a:pt x="1602" y="1046"/>
                      <a:pt x="1576" y="1046"/>
                    </a:cubicBezTo>
                    <a:cubicBezTo>
                      <a:pt x="1470" y="1046"/>
                      <a:pt x="1364" y="1046"/>
                      <a:pt x="1231" y="1059"/>
                    </a:cubicBezTo>
                    <a:lnTo>
                      <a:pt x="278" y="1059"/>
                    </a:lnTo>
                    <a:cubicBezTo>
                      <a:pt x="226" y="1046"/>
                      <a:pt x="186" y="1046"/>
                      <a:pt x="159" y="10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8287602" y="2120701"/>
                <a:ext cx="188802" cy="281711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5097" extrusionOk="0">
                    <a:moveTo>
                      <a:pt x="2542" y="610"/>
                    </a:moveTo>
                    <a:lnTo>
                      <a:pt x="2356" y="3191"/>
                    </a:lnTo>
                    <a:cubicBezTo>
                      <a:pt x="2211" y="3191"/>
                      <a:pt x="2052" y="3204"/>
                      <a:pt x="1867" y="3217"/>
                    </a:cubicBezTo>
                    <a:cubicBezTo>
                      <a:pt x="1681" y="3230"/>
                      <a:pt x="1496" y="3230"/>
                      <a:pt x="1337" y="3243"/>
                    </a:cubicBezTo>
                    <a:cubicBezTo>
                      <a:pt x="1165" y="3243"/>
                      <a:pt x="1019" y="3243"/>
                      <a:pt x="900" y="3257"/>
                    </a:cubicBezTo>
                    <a:lnTo>
                      <a:pt x="702" y="3257"/>
                    </a:lnTo>
                    <a:cubicBezTo>
                      <a:pt x="662" y="3257"/>
                      <a:pt x="636" y="3257"/>
                      <a:pt x="622" y="3243"/>
                    </a:cubicBezTo>
                    <a:cubicBezTo>
                      <a:pt x="622" y="3230"/>
                      <a:pt x="622" y="3217"/>
                      <a:pt x="622" y="3204"/>
                    </a:cubicBezTo>
                    <a:cubicBezTo>
                      <a:pt x="622" y="3191"/>
                      <a:pt x="636" y="3164"/>
                      <a:pt x="649" y="3138"/>
                    </a:cubicBezTo>
                    <a:cubicBezTo>
                      <a:pt x="675" y="3111"/>
                      <a:pt x="689" y="3098"/>
                      <a:pt x="689" y="3085"/>
                    </a:cubicBezTo>
                    <a:lnTo>
                      <a:pt x="2542" y="610"/>
                    </a:lnTo>
                    <a:close/>
                    <a:moveTo>
                      <a:pt x="2714" y="1"/>
                    </a:moveTo>
                    <a:cubicBezTo>
                      <a:pt x="2647" y="1"/>
                      <a:pt x="2581" y="27"/>
                      <a:pt x="2528" y="80"/>
                    </a:cubicBezTo>
                    <a:cubicBezTo>
                      <a:pt x="2462" y="120"/>
                      <a:pt x="2436" y="146"/>
                      <a:pt x="2422" y="173"/>
                    </a:cubicBezTo>
                    <a:cubicBezTo>
                      <a:pt x="2264" y="358"/>
                      <a:pt x="2131" y="530"/>
                      <a:pt x="2012" y="689"/>
                    </a:cubicBezTo>
                    <a:cubicBezTo>
                      <a:pt x="1893" y="835"/>
                      <a:pt x="1787" y="980"/>
                      <a:pt x="1668" y="1126"/>
                    </a:cubicBezTo>
                    <a:lnTo>
                      <a:pt x="1350" y="1563"/>
                    </a:lnTo>
                    <a:cubicBezTo>
                      <a:pt x="1244" y="1708"/>
                      <a:pt x="1125" y="1867"/>
                      <a:pt x="993" y="2039"/>
                    </a:cubicBezTo>
                    <a:cubicBezTo>
                      <a:pt x="874" y="2211"/>
                      <a:pt x="742" y="2396"/>
                      <a:pt x="583" y="2595"/>
                    </a:cubicBezTo>
                    <a:cubicBezTo>
                      <a:pt x="437" y="2807"/>
                      <a:pt x="265" y="3045"/>
                      <a:pt x="67" y="3296"/>
                    </a:cubicBezTo>
                    <a:cubicBezTo>
                      <a:pt x="40" y="3336"/>
                      <a:pt x="27" y="3363"/>
                      <a:pt x="14" y="3389"/>
                    </a:cubicBezTo>
                    <a:cubicBezTo>
                      <a:pt x="14" y="3416"/>
                      <a:pt x="0" y="3442"/>
                      <a:pt x="0" y="3468"/>
                    </a:cubicBezTo>
                    <a:cubicBezTo>
                      <a:pt x="0" y="3521"/>
                      <a:pt x="27" y="3574"/>
                      <a:pt x="80" y="3601"/>
                    </a:cubicBezTo>
                    <a:cubicBezTo>
                      <a:pt x="133" y="3641"/>
                      <a:pt x="199" y="3654"/>
                      <a:pt x="265" y="3654"/>
                    </a:cubicBezTo>
                    <a:cubicBezTo>
                      <a:pt x="358" y="3654"/>
                      <a:pt x="569" y="3654"/>
                      <a:pt x="900" y="3641"/>
                    </a:cubicBezTo>
                    <a:cubicBezTo>
                      <a:pt x="1231" y="3614"/>
                      <a:pt x="1721" y="3601"/>
                      <a:pt x="2356" y="3588"/>
                    </a:cubicBezTo>
                    <a:lnTo>
                      <a:pt x="2356" y="3588"/>
                    </a:lnTo>
                    <a:lnTo>
                      <a:pt x="2290" y="4554"/>
                    </a:lnTo>
                    <a:cubicBezTo>
                      <a:pt x="2290" y="4633"/>
                      <a:pt x="2264" y="4686"/>
                      <a:pt x="2211" y="4726"/>
                    </a:cubicBezTo>
                    <a:cubicBezTo>
                      <a:pt x="2158" y="4752"/>
                      <a:pt x="2078" y="4779"/>
                      <a:pt x="1986" y="4779"/>
                    </a:cubicBezTo>
                    <a:cubicBezTo>
                      <a:pt x="1972" y="4779"/>
                      <a:pt x="1946" y="4792"/>
                      <a:pt x="1893" y="4792"/>
                    </a:cubicBezTo>
                    <a:cubicBezTo>
                      <a:pt x="1853" y="4792"/>
                      <a:pt x="1814" y="4792"/>
                      <a:pt x="1747" y="4805"/>
                    </a:cubicBezTo>
                    <a:cubicBezTo>
                      <a:pt x="1694" y="4805"/>
                      <a:pt x="1642" y="4805"/>
                      <a:pt x="1589" y="4818"/>
                    </a:cubicBezTo>
                    <a:lnTo>
                      <a:pt x="1443" y="4818"/>
                    </a:lnTo>
                    <a:cubicBezTo>
                      <a:pt x="1390" y="4818"/>
                      <a:pt x="1350" y="4832"/>
                      <a:pt x="1311" y="4845"/>
                    </a:cubicBezTo>
                    <a:cubicBezTo>
                      <a:pt x="1271" y="4858"/>
                      <a:pt x="1258" y="4898"/>
                      <a:pt x="1258" y="4951"/>
                    </a:cubicBezTo>
                    <a:cubicBezTo>
                      <a:pt x="1258" y="5017"/>
                      <a:pt x="1271" y="5057"/>
                      <a:pt x="1324" y="5070"/>
                    </a:cubicBezTo>
                    <a:cubicBezTo>
                      <a:pt x="1377" y="5096"/>
                      <a:pt x="1417" y="5096"/>
                      <a:pt x="1456" y="5096"/>
                    </a:cubicBezTo>
                    <a:lnTo>
                      <a:pt x="2965" y="5096"/>
                    </a:lnTo>
                    <a:cubicBezTo>
                      <a:pt x="3044" y="5096"/>
                      <a:pt x="3111" y="5083"/>
                      <a:pt x="3164" y="5070"/>
                    </a:cubicBezTo>
                    <a:cubicBezTo>
                      <a:pt x="3217" y="5043"/>
                      <a:pt x="3243" y="5004"/>
                      <a:pt x="3243" y="4951"/>
                    </a:cubicBezTo>
                    <a:cubicBezTo>
                      <a:pt x="3243" y="4885"/>
                      <a:pt x="3217" y="4845"/>
                      <a:pt x="3177" y="4832"/>
                    </a:cubicBezTo>
                    <a:cubicBezTo>
                      <a:pt x="3124" y="4805"/>
                      <a:pt x="3058" y="4792"/>
                      <a:pt x="2965" y="4792"/>
                    </a:cubicBezTo>
                    <a:cubicBezTo>
                      <a:pt x="2912" y="4792"/>
                      <a:pt x="2859" y="4792"/>
                      <a:pt x="2806" y="4779"/>
                    </a:cubicBezTo>
                    <a:cubicBezTo>
                      <a:pt x="2740" y="4779"/>
                      <a:pt x="2714" y="4752"/>
                      <a:pt x="2714" y="4699"/>
                    </a:cubicBezTo>
                    <a:cubicBezTo>
                      <a:pt x="2714" y="4673"/>
                      <a:pt x="2714" y="4620"/>
                      <a:pt x="2727" y="4527"/>
                    </a:cubicBezTo>
                    <a:cubicBezTo>
                      <a:pt x="2727" y="4448"/>
                      <a:pt x="2727" y="4342"/>
                      <a:pt x="2727" y="4236"/>
                    </a:cubicBezTo>
                    <a:cubicBezTo>
                      <a:pt x="2740" y="4130"/>
                      <a:pt x="2753" y="4011"/>
                      <a:pt x="2753" y="3905"/>
                    </a:cubicBezTo>
                    <a:cubicBezTo>
                      <a:pt x="2753" y="3786"/>
                      <a:pt x="2767" y="3680"/>
                      <a:pt x="2780" y="3588"/>
                    </a:cubicBezTo>
                    <a:lnTo>
                      <a:pt x="3230" y="3588"/>
                    </a:lnTo>
                    <a:cubicBezTo>
                      <a:pt x="3269" y="3588"/>
                      <a:pt x="3309" y="3574"/>
                      <a:pt x="3349" y="3561"/>
                    </a:cubicBezTo>
                    <a:cubicBezTo>
                      <a:pt x="3389" y="3535"/>
                      <a:pt x="3415" y="3482"/>
                      <a:pt x="3415" y="3416"/>
                    </a:cubicBezTo>
                    <a:cubicBezTo>
                      <a:pt x="3415" y="3349"/>
                      <a:pt x="3389" y="3310"/>
                      <a:pt x="3349" y="3270"/>
                    </a:cubicBezTo>
                    <a:cubicBezTo>
                      <a:pt x="3309" y="3230"/>
                      <a:pt x="3256" y="3217"/>
                      <a:pt x="3190" y="3204"/>
                    </a:cubicBezTo>
                    <a:lnTo>
                      <a:pt x="2793" y="3191"/>
                    </a:lnTo>
                    <a:cubicBezTo>
                      <a:pt x="2793" y="3032"/>
                      <a:pt x="2793" y="2860"/>
                      <a:pt x="2806" y="2648"/>
                    </a:cubicBezTo>
                    <a:cubicBezTo>
                      <a:pt x="2819" y="2436"/>
                      <a:pt x="2819" y="2224"/>
                      <a:pt x="2833" y="1999"/>
                    </a:cubicBezTo>
                    <a:cubicBezTo>
                      <a:pt x="2859" y="1774"/>
                      <a:pt x="2872" y="1563"/>
                      <a:pt x="2886" y="1338"/>
                    </a:cubicBezTo>
                    <a:cubicBezTo>
                      <a:pt x="2899" y="1126"/>
                      <a:pt x="2912" y="927"/>
                      <a:pt x="2925" y="755"/>
                    </a:cubicBezTo>
                    <a:cubicBezTo>
                      <a:pt x="2939" y="570"/>
                      <a:pt x="2952" y="438"/>
                      <a:pt x="2965" y="319"/>
                    </a:cubicBezTo>
                    <a:cubicBezTo>
                      <a:pt x="2965" y="199"/>
                      <a:pt x="2978" y="146"/>
                      <a:pt x="2978" y="133"/>
                    </a:cubicBezTo>
                    <a:cubicBezTo>
                      <a:pt x="2978" y="94"/>
                      <a:pt x="2952" y="54"/>
                      <a:pt x="2899" y="41"/>
                    </a:cubicBezTo>
                    <a:cubicBezTo>
                      <a:pt x="2846" y="14"/>
                      <a:pt x="2793" y="1"/>
                      <a:pt x="27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" name="Google Shape;76;p5"/>
            <p:cNvSpPr/>
            <p:nvPr/>
          </p:nvSpPr>
          <p:spPr>
            <a:xfrm rot="-1315996">
              <a:off x="329193" y="3178421"/>
              <a:ext cx="209254" cy="208536"/>
            </a:xfrm>
            <a:custGeom>
              <a:avLst/>
              <a:gdLst/>
              <a:ahLst/>
              <a:cxnLst/>
              <a:rect l="l" t="t" r="r" b="b"/>
              <a:pathLst>
                <a:path w="3786" h="3773" extrusionOk="0">
                  <a:moveTo>
                    <a:pt x="371" y="1"/>
                  </a:moveTo>
                  <a:cubicBezTo>
                    <a:pt x="279" y="1"/>
                    <a:pt x="186" y="14"/>
                    <a:pt x="107" y="54"/>
                  </a:cubicBezTo>
                  <a:cubicBezTo>
                    <a:pt x="27" y="80"/>
                    <a:pt x="1" y="133"/>
                    <a:pt x="1" y="199"/>
                  </a:cubicBezTo>
                  <a:cubicBezTo>
                    <a:pt x="1" y="279"/>
                    <a:pt x="40" y="318"/>
                    <a:pt x="120" y="332"/>
                  </a:cubicBezTo>
                  <a:cubicBezTo>
                    <a:pt x="199" y="345"/>
                    <a:pt x="318" y="358"/>
                    <a:pt x="477" y="358"/>
                  </a:cubicBezTo>
                  <a:lnTo>
                    <a:pt x="596" y="358"/>
                  </a:lnTo>
                  <a:cubicBezTo>
                    <a:pt x="636" y="371"/>
                    <a:pt x="662" y="371"/>
                    <a:pt x="689" y="385"/>
                  </a:cubicBezTo>
                  <a:cubicBezTo>
                    <a:pt x="715" y="398"/>
                    <a:pt x="729" y="411"/>
                    <a:pt x="755" y="437"/>
                  </a:cubicBezTo>
                  <a:cubicBezTo>
                    <a:pt x="768" y="464"/>
                    <a:pt x="795" y="490"/>
                    <a:pt x="808" y="530"/>
                  </a:cubicBezTo>
                  <a:lnTo>
                    <a:pt x="2012" y="2714"/>
                  </a:lnTo>
                  <a:cubicBezTo>
                    <a:pt x="1959" y="2833"/>
                    <a:pt x="1907" y="2939"/>
                    <a:pt x="1854" y="3032"/>
                  </a:cubicBezTo>
                  <a:cubicBezTo>
                    <a:pt x="1801" y="3124"/>
                    <a:pt x="1748" y="3190"/>
                    <a:pt x="1682" y="3257"/>
                  </a:cubicBezTo>
                  <a:cubicBezTo>
                    <a:pt x="1629" y="3296"/>
                    <a:pt x="1562" y="3349"/>
                    <a:pt x="1496" y="3376"/>
                  </a:cubicBezTo>
                  <a:cubicBezTo>
                    <a:pt x="1430" y="3415"/>
                    <a:pt x="1351" y="3429"/>
                    <a:pt x="1284" y="3429"/>
                  </a:cubicBezTo>
                  <a:cubicBezTo>
                    <a:pt x="1165" y="3429"/>
                    <a:pt x="1073" y="3402"/>
                    <a:pt x="993" y="3349"/>
                  </a:cubicBezTo>
                  <a:cubicBezTo>
                    <a:pt x="914" y="3296"/>
                    <a:pt x="874" y="3230"/>
                    <a:pt x="874" y="3164"/>
                  </a:cubicBezTo>
                  <a:cubicBezTo>
                    <a:pt x="874" y="3137"/>
                    <a:pt x="887" y="3098"/>
                    <a:pt x="901" y="3071"/>
                  </a:cubicBezTo>
                  <a:cubicBezTo>
                    <a:pt x="927" y="3045"/>
                    <a:pt x="954" y="3018"/>
                    <a:pt x="993" y="3018"/>
                  </a:cubicBezTo>
                  <a:cubicBezTo>
                    <a:pt x="1020" y="3018"/>
                    <a:pt x="1033" y="3018"/>
                    <a:pt x="1059" y="3005"/>
                  </a:cubicBezTo>
                  <a:cubicBezTo>
                    <a:pt x="1099" y="3005"/>
                    <a:pt x="1126" y="2992"/>
                    <a:pt x="1139" y="2979"/>
                  </a:cubicBezTo>
                  <a:cubicBezTo>
                    <a:pt x="1165" y="2965"/>
                    <a:pt x="1192" y="2939"/>
                    <a:pt x="1205" y="2912"/>
                  </a:cubicBezTo>
                  <a:cubicBezTo>
                    <a:pt x="1218" y="2899"/>
                    <a:pt x="1232" y="2859"/>
                    <a:pt x="1232" y="2820"/>
                  </a:cubicBezTo>
                  <a:cubicBezTo>
                    <a:pt x="1232" y="2754"/>
                    <a:pt x="1205" y="2701"/>
                    <a:pt x="1152" y="2674"/>
                  </a:cubicBezTo>
                  <a:cubicBezTo>
                    <a:pt x="1112" y="2648"/>
                    <a:pt x="1059" y="2634"/>
                    <a:pt x="1007" y="2634"/>
                  </a:cubicBezTo>
                  <a:cubicBezTo>
                    <a:pt x="954" y="2634"/>
                    <a:pt x="901" y="2634"/>
                    <a:pt x="848" y="2661"/>
                  </a:cubicBezTo>
                  <a:cubicBezTo>
                    <a:pt x="782" y="2687"/>
                    <a:pt x="742" y="2714"/>
                    <a:pt x="689" y="2754"/>
                  </a:cubicBezTo>
                  <a:cubicBezTo>
                    <a:pt x="649" y="2807"/>
                    <a:pt x="623" y="2859"/>
                    <a:pt x="583" y="2926"/>
                  </a:cubicBezTo>
                  <a:cubicBezTo>
                    <a:pt x="570" y="2992"/>
                    <a:pt x="557" y="3071"/>
                    <a:pt x="557" y="3164"/>
                  </a:cubicBezTo>
                  <a:cubicBezTo>
                    <a:pt x="557" y="3257"/>
                    <a:pt x="570" y="3349"/>
                    <a:pt x="609" y="3415"/>
                  </a:cubicBezTo>
                  <a:cubicBezTo>
                    <a:pt x="649" y="3495"/>
                    <a:pt x="689" y="3561"/>
                    <a:pt x="755" y="3614"/>
                  </a:cubicBezTo>
                  <a:cubicBezTo>
                    <a:pt x="821" y="3667"/>
                    <a:pt x="887" y="3707"/>
                    <a:pt x="967" y="3733"/>
                  </a:cubicBezTo>
                  <a:cubicBezTo>
                    <a:pt x="1046" y="3759"/>
                    <a:pt x="1126" y="3773"/>
                    <a:pt x="1218" y="3773"/>
                  </a:cubicBezTo>
                  <a:cubicBezTo>
                    <a:pt x="1377" y="3773"/>
                    <a:pt x="1536" y="3733"/>
                    <a:pt x="1668" y="3667"/>
                  </a:cubicBezTo>
                  <a:cubicBezTo>
                    <a:pt x="1801" y="3614"/>
                    <a:pt x="1920" y="3508"/>
                    <a:pt x="2039" y="3376"/>
                  </a:cubicBezTo>
                  <a:cubicBezTo>
                    <a:pt x="2132" y="3257"/>
                    <a:pt x="2224" y="3111"/>
                    <a:pt x="2304" y="2952"/>
                  </a:cubicBezTo>
                  <a:cubicBezTo>
                    <a:pt x="2383" y="2780"/>
                    <a:pt x="2449" y="2595"/>
                    <a:pt x="2529" y="2370"/>
                  </a:cubicBezTo>
                  <a:lnTo>
                    <a:pt x="3164" y="596"/>
                  </a:lnTo>
                  <a:cubicBezTo>
                    <a:pt x="3190" y="530"/>
                    <a:pt x="3217" y="490"/>
                    <a:pt x="3243" y="477"/>
                  </a:cubicBezTo>
                  <a:cubicBezTo>
                    <a:pt x="3283" y="464"/>
                    <a:pt x="3349" y="451"/>
                    <a:pt x="3442" y="451"/>
                  </a:cubicBezTo>
                  <a:cubicBezTo>
                    <a:pt x="3534" y="451"/>
                    <a:pt x="3601" y="437"/>
                    <a:pt x="3680" y="411"/>
                  </a:cubicBezTo>
                  <a:cubicBezTo>
                    <a:pt x="3746" y="398"/>
                    <a:pt x="3786" y="345"/>
                    <a:pt x="3786" y="279"/>
                  </a:cubicBezTo>
                  <a:cubicBezTo>
                    <a:pt x="3786" y="212"/>
                    <a:pt x="3746" y="160"/>
                    <a:pt x="3680" y="146"/>
                  </a:cubicBezTo>
                  <a:cubicBezTo>
                    <a:pt x="3614" y="120"/>
                    <a:pt x="3534" y="107"/>
                    <a:pt x="3442" y="107"/>
                  </a:cubicBezTo>
                  <a:lnTo>
                    <a:pt x="2409" y="107"/>
                  </a:lnTo>
                  <a:cubicBezTo>
                    <a:pt x="2317" y="107"/>
                    <a:pt x="2251" y="120"/>
                    <a:pt x="2224" y="146"/>
                  </a:cubicBezTo>
                  <a:cubicBezTo>
                    <a:pt x="2198" y="160"/>
                    <a:pt x="2184" y="212"/>
                    <a:pt x="2184" y="279"/>
                  </a:cubicBezTo>
                  <a:cubicBezTo>
                    <a:pt x="2184" y="318"/>
                    <a:pt x="2211" y="358"/>
                    <a:pt x="2251" y="398"/>
                  </a:cubicBezTo>
                  <a:cubicBezTo>
                    <a:pt x="2290" y="437"/>
                    <a:pt x="2370" y="451"/>
                    <a:pt x="2462" y="451"/>
                  </a:cubicBezTo>
                  <a:cubicBezTo>
                    <a:pt x="2568" y="451"/>
                    <a:pt x="2621" y="464"/>
                    <a:pt x="2648" y="477"/>
                  </a:cubicBezTo>
                  <a:cubicBezTo>
                    <a:pt x="2674" y="504"/>
                    <a:pt x="2687" y="517"/>
                    <a:pt x="2687" y="557"/>
                  </a:cubicBezTo>
                  <a:cubicBezTo>
                    <a:pt x="2687" y="623"/>
                    <a:pt x="2674" y="689"/>
                    <a:pt x="2648" y="795"/>
                  </a:cubicBezTo>
                  <a:lnTo>
                    <a:pt x="2184" y="2224"/>
                  </a:lnTo>
                  <a:lnTo>
                    <a:pt x="1324" y="623"/>
                  </a:lnTo>
                  <a:cubicBezTo>
                    <a:pt x="1311" y="583"/>
                    <a:pt x="1298" y="543"/>
                    <a:pt x="1284" y="504"/>
                  </a:cubicBezTo>
                  <a:cubicBezTo>
                    <a:pt x="1271" y="464"/>
                    <a:pt x="1271" y="437"/>
                    <a:pt x="1271" y="424"/>
                  </a:cubicBezTo>
                  <a:cubicBezTo>
                    <a:pt x="1271" y="385"/>
                    <a:pt x="1284" y="358"/>
                    <a:pt x="1298" y="358"/>
                  </a:cubicBezTo>
                  <a:cubicBezTo>
                    <a:pt x="1311" y="345"/>
                    <a:pt x="1324" y="345"/>
                    <a:pt x="1351" y="345"/>
                  </a:cubicBezTo>
                  <a:cubicBezTo>
                    <a:pt x="1430" y="345"/>
                    <a:pt x="1483" y="332"/>
                    <a:pt x="1509" y="292"/>
                  </a:cubicBezTo>
                  <a:cubicBezTo>
                    <a:pt x="1549" y="252"/>
                    <a:pt x="1562" y="212"/>
                    <a:pt x="1562" y="160"/>
                  </a:cubicBezTo>
                  <a:cubicBezTo>
                    <a:pt x="1562" y="120"/>
                    <a:pt x="1536" y="80"/>
                    <a:pt x="1509" y="54"/>
                  </a:cubicBezTo>
                  <a:cubicBezTo>
                    <a:pt x="1483" y="14"/>
                    <a:pt x="1417" y="1"/>
                    <a:pt x="1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04093" y="2665521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5"/>
            <p:cNvGrpSpPr/>
            <p:nvPr/>
          </p:nvGrpSpPr>
          <p:grpSpPr>
            <a:xfrm>
              <a:off x="213318" y="3936723"/>
              <a:ext cx="1010783" cy="1042425"/>
              <a:chOff x="213318" y="3936723"/>
              <a:chExt cx="1010783" cy="1042425"/>
            </a:xfrm>
          </p:grpSpPr>
          <p:grpSp>
            <p:nvGrpSpPr>
              <p:cNvPr id="79" name="Google Shape;79;p5"/>
              <p:cNvGrpSpPr/>
              <p:nvPr/>
            </p:nvGrpSpPr>
            <p:grpSpPr>
              <a:xfrm>
                <a:off x="213318" y="3936723"/>
                <a:ext cx="882102" cy="1042425"/>
                <a:chOff x="4385705" y="3356597"/>
                <a:chExt cx="1127287" cy="1332173"/>
              </a:xfrm>
            </p:grpSpPr>
            <p:sp>
              <p:nvSpPr>
                <p:cNvPr id="80" name="Google Shape;80;p5"/>
                <p:cNvSpPr/>
                <p:nvPr/>
              </p:nvSpPr>
              <p:spPr>
                <a:xfrm>
                  <a:off x="4513711" y="4188355"/>
                  <a:ext cx="30067" cy="292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5295" extrusionOk="0">
                      <a:moveTo>
                        <a:pt x="0" y="0"/>
                      </a:moveTo>
                      <a:lnTo>
                        <a:pt x="0" y="5294"/>
                      </a:lnTo>
                      <a:lnTo>
                        <a:pt x="543" y="5294"/>
                      </a:lnTo>
                      <a:lnTo>
                        <a:pt x="543" y="3150"/>
                      </a:lnTo>
                      <a:lnTo>
                        <a:pt x="278" y="3150"/>
                      </a:lnTo>
                      <a:cubicBezTo>
                        <a:pt x="212" y="3150"/>
                        <a:pt x="159" y="3097"/>
                        <a:pt x="159" y="3044"/>
                      </a:cubicBezTo>
                      <a:cubicBezTo>
                        <a:pt x="159" y="2978"/>
                        <a:pt x="212" y="2978"/>
                        <a:pt x="278" y="2978"/>
                      </a:cubicBezTo>
                      <a:lnTo>
                        <a:pt x="543" y="2978"/>
                      </a:lnTo>
                      <a:lnTo>
                        <a:pt x="543" y="66"/>
                      </a:lnTo>
                      <a:cubicBezTo>
                        <a:pt x="331" y="66"/>
                        <a:pt x="159" y="66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" name="Google Shape;81;p5"/>
                <p:cNvGrpSpPr/>
                <p:nvPr/>
              </p:nvGrpSpPr>
              <p:grpSpPr>
                <a:xfrm>
                  <a:off x="4385705" y="3356597"/>
                  <a:ext cx="1127287" cy="1332173"/>
                  <a:chOff x="4385705" y="3127997"/>
                  <a:chExt cx="1127287" cy="1332173"/>
                </a:xfrm>
              </p:grpSpPr>
              <p:sp>
                <p:nvSpPr>
                  <p:cNvPr id="82" name="Google Shape;82;p5"/>
                  <p:cNvSpPr/>
                  <p:nvPr/>
                </p:nvSpPr>
                <p:spPr>
                  <a:xfrm>
                    <a:off x="4513711" y="3396499"/>
                    <a:ext cx="30067" cy="566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" h="10258" extrusionOk="0">
                        <a:moveTo>
                          <a:pt x="0" y="0"/>
                        </a:moveTo>
                        <a:lnTo>
                          <a:pt x="0" y="10191"/>
                        </a:lnTo>
                        <a:cubicBezTo>
                          <a:pt x="159" y="10257"/>
                          <a:pt x="331" y="10257"/>
                          <a:pt x="543" y="10257"/>
                        </a:cubicBezTo>
                        <a:lnTo>
                          <a:pt x="543" y="3137"/>
                        </a:lnTo>
                        <a:lnTo>
                          <a:pt x="278" y="3137"/>
                        </a:lnTo>
                        <a:cubicBezTo>
                          <a:pt x="212" y="3137"/>
                          <a:pt x="159" y="3084"/>
                          <a:pt x="159" y="3084"/>
                        </a:cubicBezTo>
                        <a:cubicBezTo>
                          <a:pt x="159" y="3031"/>
                          <a:pt x="212" y="2978"/>
                          <a:pt x="278" y="2978"/>
                        </a:cubicBezTo>
                        <a:lnTo>
                          <a:pt x="543" y="2978"/>
                        </a:lnTo>
                        <a:lnTo>
                          <a:pt x="54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5"/>
                  <p:cNvSpPr/>
                  <p:nvPr/>
                </p:nvSpPr>
                <p:spPr>
                  <a:xfrm>
                    <a:off x="4385705" y="4252355"/>
                    <a:ext cx="1127287" cy="3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96" h="557" extrusionOk="0">
                        <a:moveTo>
                          <a:pt x="278" y="0"/>
                        </a:moveTo>
                        <a:cubicBezTo>
                          <a:pt x="106" y="0"/>
                          <a:pt x="0" y="172"/>
                          <a:pt x="0" y="278"/>
                        </a:cubicBezTo>
                        <a:cubicBezTo>
                          <a:pt x="0" y="450"/>
                          <a:pt x="106" y="556"/>
                          <a:pt x="278" y="556"/>
                        </a:cubicBezTo>
                        <a:lnTo>
                          <a:pt x="20396" y="556"/>
                        </a:lnTo>
                        <a:lnTo>
                          <a:pt x="20396" y="0"/>
                        </a:lnTo>
                        <a:lnTo>
                          <a:pt x="15049" y="0"/>
                        </a:lnTo>
                        <a:lnTo>
                          <a:pt x="15049" y="278"/>
                        </a:lnTo>
                        <a:cubicBezTo>
                          <a:pt x="15049" y="331"/>
                          <a:pt x="14996" y="397"/>
                          <a:pt x="14943" y="397"/>
                        </a:cubicBezTo>
                        <a:cubicBezTo>
                          <a:pt x="14890" y="397"/>
                          <a:pt x="14837" y="331"/>
                          <a:pt x="14837" y="278"/>
                        </a:cubicBezTo>
                        <a:lnTo>
                          <a:pt x="14837" y="0"/>
                        </a:lnTo>
                        <a:lnTo>
                          <a:pt x="5572" y="0"/>
                        </a:lnTo>
                        <a:lnTo>
                          <a:pt x="5572" y="278"/>
                        </a:lnTo>
                        <a:cubicBezTo>
                          <a:pt x="5572" y="331"/>
                          <a:pt x="5506" y="397"/>
                          <a:pt x="5506" y="397"/>
                        </a:cubicBezTo>
                        <a:cubicBezTo>
                          <a:pt x="5453" y="397"/>
                          <a:pt x="5400" y="331"/>
                          <a:pt x="5400" y="278"/>
                        </a:cubicBezTo>
                        <a:lnTo>
                          <a:pt x="540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5"/>
                  <p:cNvSpPr/>
                  <p:nvPr/>
                </p:nvSpPr>
                <p:spPr>
                  <a:xfrm>
                    <a:off x="4467616" y="3261861"/>
                    <a:ext cx="122202" cy="13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1" h="2437" extrusionOk="0">
                        <a:moveTo>
                          <a:pt x="1112" y="1"/>
                        </a:moveTo>
                        <a:lnTo>
                          <a:pt x="1" y="2436"/>
                        </a:lnTo>
                        <a:lnTo>
                          <a:pt x="2211" y="2436"/>
                        </a:lnTo>
                        <a:lnTo>
                          <a:pt x="11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5"/>
                  <p:cNvSpPr/>
                  <p:nvPr/>
                </p:nvSpPr>
                <p:spPr>
                  <a:xfrm>
                    <a:off x="4836322" y="3945109"/>
                    <a:ext cx="615984" cy="222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45" h="4025" extrusionOk="0">
                        <a:moveTo>
                          <a:pt x="6843" y="3243"/>
                        </a:moveTo>
                        <a:cubicBezTo>
                          <a:pt x="6896" y="3243"/>
                          <a:pt x="6896" y="3309"/>
                          <a:pt x="6896" y="3309"/>
                        </a:cubicBezTo>
                        <a:cubicBezTo>
                          <a:pt x="6896" y="3362"/>
                          <a:pt x="6843" y="3415"/>
                          <a:pt x="6790" y="3415"/>
                        </a:cubicBezTo>
                        <a:lnTo>
                          <a:pt x="6075" y="3415"/>
                        </a:lnTo>
                        <a:cubicBezTo>
                          <a:pt x="6022" y="3415"/>
                          <a:pt x="5956" y="3362"/>
                          <a:pt x="5956" y="3309"/>
                        </a:cubicBezTo>
                        <a:cubicBezTo>
                          <a:pt x="5956" y="3243"/>
                          <a:pt x="6022" y="3243"/>
                          <a:pt x="6075" y="3243"/>
                        </a:cubicBezTo>
                        <a:close/>
                        <a:moveTo>
                          <a:pt x="728" y="1"/>
                        </a:moveTo>
                        <a:cubicBezTo>
                          <a:pt x="503" y="1"/>
                          <a:pt x="225" y="53"/>
                          <a:pt x="0" y="53"/>
                        </a:cubicBezTo>
                        <a:cubicBezTo>
                          <a:pt x="887" y="993"/>
                          <a:pt x="1986" y="1814"/>
                          <a:pt x="3428" y="2528"/>
                        </a:cubicBezTo>
                        <a:cubicBezTo>
                          <a:pt x="4037" y="2806"/>
                          <a:pt x="4633" y="3031"/>
                          <a:pt x="5294" y="3243"/>
                        </a:cubicBezTo>
                        <a:lnTo>
                          <a:pt x="5413" y="3243"/>
                        </a:lnTo>
                        <a:cubicBezTo>
                          <a:pt x="6949" y="3693"/>
                          <a:pt x="8722" y="4024"/>
                          <a:pt x="10866" y="4024"/>
                        </a:cubicBezTo>
                        <a:cubicBezTo>
                          <a:pt x="11038" y="4024"/>
                          <a:pt x="11144" y="3905"/>
                          <a:pt x="11144" y="3799"/>
                        </a:cubicBezTo>
                        <a:cubicBezTo>
                          <a:pt x="11144" y="3640"/>
                          <a:pt x="11038" y="3521"/>
                          <a:pt x="10866" y="3468"/>
                        </a:cubicBezTo>
                        <a:cubicBezTo>
                          <a:pt x="7836" y="3415"/>
                          <a:pt x="5466" y="2859"/>
                          <a:pt x="3706" y="2039"/>
                        </a:cubicBezTo>
                        <a:cubicBezTo>
                          <a:pt x="2436" y="1430"/>
                          <a:pt x="1496" y="768"/>
                          <a:pt x="72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5"/>
                  <p:cNvSpPr/>
                  <p:nvPr/>
                </p:nvSpPr>
                <p:spPr>
                  <a:xfrm>
                    <a:off x="4675376" y="3423526"/>
                    <a:ext cx="201238" cy="524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1" h="9491" extrusionOk="0">
                        <a:moveTo>
                          <a:pt x="331" y="1"/>
                        </a:moveTo>
                        <a:cubicBezTo>
                          <a:pt x="212" y="1"/>
                          <a:pt x="106" y="107"/>
                          <a:pt x="53" y="279"/>
                        </a:cubicBezTo>
                        <a:cubicBezTo>
                          <a:pt x="53" y="279"/>
                          <a:pt x="0" y="715"/>
                          <a:pt x="0" y="1496"/>
                        </a:cubicBezTo>
                        <a:cubicBezTo>
                          <a:pt x="0" y="1827"/>
                          <a:pt x="0" y="2092"/>
                          <a:pt x="53" y="2489"/>
                        </a:cubicBezTo>
                        <a:lnTo>
                          <a:pt x="331" y="2489"/>
                        </a:lnTo>
                        <a:lnTo>
                          <a:pt x="331" y="2595"/>
                        </a:lnTo>
                        <a:lnTo>
                          <a:pt x="331" y="2926"/>
                        </a:lnTo>
                        <a:cubicBezTo>
                          <a:pt x="331" y="2979"/>
                          <a:pt x="265" y="3032"/>
                          <a:pt x="265" y="3032"/>
                        </a:cubicBezTo>
                        <a:cubicBezTo>
                          <a:pt x="212" y="3032"/>
                          <a:pt x="159" y="2979"/>
                          <a:pt x="159" y="2926"/>
                        </a:cubicBezTo>
                        <a:lnTo>
                          <a:pt x="159" y="2648"/>
                        </a:lnTo>
                        <a:lnTo>
                          <a:pt x="53" y="2648"/>
                        </a:lnTo>
                        <a:cubicBezTo>
                          <a:pt x="53" y="2979"/>
                          <a:pt x="106" y="3257"/>
                          <a:pt x="159" y="3588"/>
                        </a:cubicBezTo>
                        <a:cubicBezTo>
                          <a:pt x="159" y="3588"/>
                          <a:pt x="212" y="3535"/>
                          <a:pt x="265" y="3535"/>
                        </a:cubicBezTo>
                        <a:cubicBezTo>
                          <a:pt x="265" y="3535"/>
                          <a:pt x="331" y="3588"/>
                          <a:pt x="331" y="3640"/>
                        </a:cubicBezTo>
                        <a:lnTo>
                          <a:pt x="331" y="4355"/>
                        </a:lnTo>
                        <a:lnTo>
                          <a:pt x="331" y="4408"/>
                        </a:lnTo>
                        <a:cubicBezTo>
                          <a:pt x="596" y="5732"/>
                          <a:pt x="1152" y="7227"/>
                          <a:pt x="2198" y="8604"/>
                        </a:cubicBezTo>
                        <a:cubicBezTo>
                          <a:pt x="2423" y="8882"/>
                          <a:pt x="2648" y="9213"/>
                          <a:pt x="2912" y="9490"/>
                        </a:cubicBezTo>
                        <a:cubicBezTo>
                          <a:pt x="3137" y="9490"/>
                          <a:pt x="3415" y="9438"/>
                          <a:pt x="3640" y="9438"/>
                        </a:cubicBezTo>
                        <a:cubicBezTo>
                          <a:pt x="2648" y="8498"/>
                          <a:pt x="1986" y="7452"/>
                          <a:pt x="1536" y="6393"/>
                        </a:cubicBezTo>
                        <a:cubicBezTo>
                          <a:pt x="715" y="4527"/>
                          <a:pt x="543" y="2648"/>
                          <a:pt x="543" y="1496"/>
                        </a:cubicBezTo>
                        <a:cubicBezTo>
                          <a:pt x="543" y="1165"/>
                          <a:pt x="543" y="835"/>
                          <a:pt x="596" y="663"/>
                        </a:cubicBezTo>
                        <a:lnTo>
                          <a:pt x="596" y="385"/>
                        </a:lnTo>
                        <a:lnTo>
                          <a:pt x="596" y="332"/>
                        </a:lnTo>
                        <a:cubicBezTo>
                          <a:pt x="662" y="173"/>
                          <a:pt x="543" y="54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5"/>
                  <p:cNvSpPr/>
                  <p:nvPr/>
                </p:nvSpPr>
                <p:spPr>
                  <a:xfrm>
                    <a:off x="4583959" y="3561093"/>
                    <a:ext cx="48306" cy="8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4" h="159" extrusionOk="0">
                        <a:moveTo>
                          <a:pt x="106" y="0"/>
                        </a:moveTo>
                        <a:cubicBezTo>
                          <a:pt x="53" y="0"/>
                          <a:pt x="0" y="53"/>
                          <a:pt x="0" y="106"/>
                        </a:cubicBezTo>
                        <a:cubicBezTo>
                          <a:pt x="0" y="106"/>
                          <a:pt x="53" y="159"/>
                          <a:pt x="106" y="159"/>
                        </a:cubicBezTo>
                        <a:lnTo>
                          <a:pt x="821" y="159"/>
                        </a:lnTo>
                        <a:cubicBezTo>
                          <a:pt x="874" y="159"/>
                          <a:pt x="874" y="106"/>
                          <a:pt x="874" y="106"/>
                        </a:cubicBezTo>
                        <a:cubicBezTo>
                          <a:pt x="874" y="53"/>
                          <a:pt x="874" y="0"/>
                          <a:pt x="82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5"/>
                  <p:cNvSpPr/>
                  <p:nvPr/>
                </p:nvSpPr>
                <p:spPr>
                  <a:xfrm>
                    <a:off x="4684163" y="3618850"/>
                    <a:ext cx="9562" cy="283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5123" extrusionOk="0">
                        <a:moveTo>
                          <a:pt x="106" y="1"/>
                        </a:moveTo>
                        <a:cubicBezTo>
                          <a:pt x="53" y="1"/>
                          <a:pt x="0" y="54"/>
                          <a:pt x="0" y="54"/>
                        </a:cubicBezTo>
                        <a:lnTo>
                          <a:pt x="0" y="106"/>
                        </a:lnTo>
                        <a:lnTo>
                          <a:pt x="0" y="821"/>
                        </a:lnTo>
                        <a:cubicBezTo>
                          <a:pt x="0" y="874"/>
                          <a:pt x="53" y="874"/>
                          <a:pt x="106" y="874"/>
                        </a:cubicBezTo>
                        <a:lnTo>
                          <a:pt x="172" y="874"/>
                        </a:lnTo>
                        <a:lnTo>
                          <a:pt x="172" y="821"/>
                        </a:lnTo>
                        <a:lnTo>
                          <a:pt x="172" y="106"/>
                        </a:lnTo>
                        <a:cubicBezTo>
                          <a:pt x="172" y="54"/>
                          <a:pt x="106" y="1"/>
                          <a:pt x="106" y="1"/>
                        </a:cubicBezTo>
                        <a:close/>
                        <a:moveTo>
                          <a:pt x="106" y="1430"/>
                        </a:moveTo>
                        <a:cubicBezTo>
                          <a:pt x="53" y="1430"/>
                          <a:pt x="0" y="1483"/>
                          <a:pt x="0" y="1536"/>
                        </a:cubicBezTo>
                        <a:lnTo>
                          <a:pt x="0" y="2198"/>
                        </a:lnTo>
                        <a:cubicBezTo>
                          <a:pt x="0" y="2264"/>
                          <a:pt x="53" y="2317"/>
                          <a:pt x="106" y="2317"/>
                        </a:cubicBezTo>
                        <a:cubicBezTo>
                          <a:pt x="106" y="2317"/>
                          <a:pt x="172" y="2264"/>
                          <a:pt x="172" y="2198"/>
                        </a:cubicBezTo>
                        <a:lnTo>
                          <a:pt x="172" y="1536"/>
                        </a:lnTo>
                        <a:cubicBezTo>
                          <a:pt x="172" y="1483"/>
                          <a:pt x="106" y="1430"/>
                          <a:pt x="106" y="1430"/>
                        </a:cubicBezTo>
                        <a:close/>
                        <a:moveTo>
                          <a:pt x="106" y="2806"/>
                        </a:moveTo>
                        <a:cubicBezTo>
                          <a:pt x="53" y="2806"/>
                          <a:pt x="0" y="2859"/>
                          <a:pt x="0" y="2926"/>
                        </a:cubicBezTo>
                        <a:lnTo>
                          <a:pt x="0" y="3640"/>
                        </a:lnTo>
                        <a:cubicBezTo>
                          <a:pt x="0" y="3693"/>
                          <a:pt x="53" y="3746"/>
                          <a:pt x="106" y="3746"/>
                        </a:cubicBezTo>
                        <a:cubicBezTo>
                          <a:pt x="106" y="3746"/>
                          <a:pt x="172" y="3693"/>
                          <a:pt x="172" y="3640"/>
                        </a:cubicBezTo>
                        <a:lnTo>
                          <a:pt x="172" y="2926"/>
                        </a:lnTo>
                        <a:cubicBezTo>
                          <a:pt x="172" y="2859"/>
                          <a:pt x="106" y="2806"/>
                          <a:pt x="106" y="2806"/>
                        </a:cubicBezTo>
                        <a:close/>
                        <a:moveTo>
                          <a:pt x="106" y="4249"/>
                        </a:moveTo>
                        <a:cubicBezTo>
                          <a:pt x="53" y="4249"/>
                          <a:pt x="0" y="4302"/>
                          <a:pt x="0" y="4355"/>
                        </a:cubicBezTo>
                        <a:lnTo>
                          <a:pt x="0" y="5070"/>
                        </a:lnTo>
                        <a:cubicBezTo>
                          <a:pt x="0" y="5070"/>
                          <a:pt x="53" y="5123"/>
                          <a:pt x="106" y="5123"/>
                        </a:cubicBezTo>
                        <a:lnTo>
                          <a:pt x="172" y="5070"/>
                        </a:lnTo>
                        <a:lnTo>
                          <a:pt x="172" y="4355"/>
                        </a:lnTo>
                        <a:cubicBezTo>
                          <a:pt x="172" y="4302"/>
                          <a:pt x="106" y="4249"/>
                          <a:pt x="106" y="4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5"/>
                  <p:cNvSpPr/>
                  <p:nvPr/>
                </p:nvSpPr>
                <p:spPr>
                  <a:xfrm>
                    <a:off x="4684163" y="3932673"/>
                    <a:ext cx="9562" cy="27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491" extrusionOk="0">
                        <a:moveTo>
                          <a:pt x="106" y="1"/>
                        </a:moveTo>
                        <a:cubicBezTo>
                          <a:pt x="53" y="1"/>
                          <a:pt x="0" y="1"/>
                          <a:pt x="0" y="53"/>
                        </a:cubicBezTo>
                        <a:lnTo>
                          <a:pt x="0" y="490"/>
                        </a:lnTo>
                        <a:lnTo>
                          <a:pt x="172" y="490"/>
                        </a:lnTo>
                        <a:lnTo>
                          <a:pt x="172" y="53"/>
                        </a:lnTo>
                        <a:cubicBezTo>
                          <a:pt x="172" y="1"/>
                          <a:pt x="106" y="1"/>
                          <a:pt x="10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5"/>
                  <p:cNvSpPr/>
                  <p:nvPr/>
                </p:nvSpPr>
                <p:spPr>
                  <a:xfrm>
                    <a:off x="4684163" y="4008725"/>
                    <a:ext cx="9562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3747" extrusionOk="0">
                        <a:moveTo>
                          <a:pt x="106" y="1"/>
                        </a:moveTo>
                        <a:cubicBezTo>
                          <a:pt x="53" y="1"/>
                          <a:pt x="0" y="54"/>
                          <a:pt x="0" y="107"/>
                        </a:cubicBezTo>
                        <a:lnTo>
                          <a:pt x="0" y="835"/>
                        </a:lnTo>
                        <a:cubicBezTo>
                          <a:pt x="0" y="888"/>
                          <a:pt x="53" y="888"/>
                          <a:pt x="106" y="888"/>
                        </a:cubicBezTo>
                        <a:cubicBezTo>
                          <a:pt x="106" y="888"/>
                          <a:pt x="172" y="888"/>
                          <a:pt x="172" y="835"/>
                        </a:cubicBezTo>
                        <a:lnTo>
                          <a:pt x="172" y="107"/>
                        </a:lnTo>
                        <a:cubicBezTo>
                          <a:pt x="172" y="54"/>
                          <a:pt x="106" y="1"/>
                          <a:pt x="106" y="1"/>
                        </a:cubicBezTo>
                        <a:close/>
                        <a:moveTo>
                          <a:pt x="106" y="1430"/>
                        </a:moveTo>
                        <a:cubicBezTo>
                          <a:pt x="53" y="1430"/>
                          <a:pt x="0" y="1497"/>
                          <a:pt x="0" y="1549"/>
                        </a:cubicBezTo>
                        <a:lnTo>
                          <a:pt x="0" y="2158"/>
                        </a:lnTo>
                        <a:cubicBezTo>
                          <a:pt x="0" y="2092"/>
                          <a:pt x="53" y="2092"/>
                          <a:pt x="106" y="2092"/>
                        </a:cubicBezTo>
                        <a:lnTo>
                          <a:pt x="172" y="2092"/>
                        </a:lnTo>
                        <a:lnTo>
                          <a:pt x="172" y="1549"/>
                        </a:lnTo>
                        <a:cubicBezTo>
                          <a:pt x="172" y="1497"/>
                          <a:pt x="106" y="1430"/>
                          <a:pt x="106" y="1430"/>
                        </a:cubicBezTo>
                        <a:close/>
                        <a:moveTo>
                          <a:pt x="0" y="2158"/>
                        </a:moveTo>
                        <a:lnTo>
                          <a:pt x="0" y="2211"/>
                        </a:lnTo>
                        <a:cubicBezTo>
                          <a:pt x="0" y="2264"/>
                          <a:pt x="53" y="2317"/>
                          <a:pt x="106" y="2317"/>
                        </a:cubicBezTo>
                        <a:cubicBezTo>
                          <a:pt x="106" y="2317"/>
                          <a:pt x="172" y="2317"/>
                          <a:pt x="172" y="2264"/>
                        </a:cubicBezTo>
                        <a:lnTo>
                          <a:pt x="106" y="2264"/>
                        </a:lnTo>
                        <a:cubicBezTo>
                          <a:pt x="53" y="2264"/>
                          <a:pt x="0" y="2211"/>
                          <a:pt x="0" y="2158"/>
                        </a:cubicBezTo>
                        <a:close/>
                        <a:moveTo>
                          <a:pt x="106" y="2873"/>
                        </a:moveTo>
                        <a:cubicBezTo>
                          <a:pt x="53" y="2873"/>
                          <a:pt x="0" y="2873"/>
                          <a:pt x="0" y="2926"/>
                        </a:cubicBezTo>
                        <a:lnTo>
                          <a:pt x="0" y="3641"/>
                        </a:lnTo>
                        <a:cubicBezTo>
                          <a:pt x="0" y="3694"/>
                          <a:pt x="53" y="3747"/>
                          <a:pt x="106" y="3747"/>
                        </a:cubicBezTo>
                        <a:cubicBezTo>
                          <a:pt x="106" y="3747"/>
                          <a:pt x="172" y="3694"/>
                          <a:pt x="172" y="3641"/>
                        </a:cubicBezTo>
                        <a:lnTo>
                          <a:pt x="172" y="2926"/>
                        </a:lnTo>
                        <a:cubicBezTo>
                          <a:pt x="172" y="2873"/>
                          <a:pt x="106" y="2873"/>
                          <a:pt x="106" y="28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5"/>
                  <p:cNvSpPr/>
                  <p:nvPr/>
                </p:nvSpPr>
                <p:spPr>
                  <a:xfrm>
                    <a:off x="4522499" y="4124349"/>
                    <a:ext cx="694965" cy="150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74" h="2714" extrusionOk="0">
                        <a:moveTo>
                          <a:pt x="119" y="0"/>
                        </a:moveTo>
                        <a:cubicBezTo>
                          <a:pt x="53" y="0"/>
                          <a:pt x="0" y="0"/>
                          <a:pt x="0" y="66"/>
                        </a:cubicBezTo>
                        <a:cubicBezTo>
                          <a:pt x="0" y="119"/>
                          <a:pt x="53" y="172"/>
                          <a:pt x="119" y="172"/>
                        </a:cubicBezTo>
                        <a:lnTo>
                          <a:pt x="834" y="172"/>
                        </a:lnTo>
                        <a:cubicBezTo>
                          <a:pt x="887" y="172"/>
                          <a:pt x="940" y="119"/>
                          <a:pt x="940" y="66"/>
                        </a:cubicBezTo>
                        <a:cubicBezTo>
                          <a:pt x="940" y="0"/>
                          <a:pt x="887" y="0"/>
                          <a:pt x="834" y="0"/>
                        </a:cubicBezTo>
                        <a:close/>
                        <a:moveTo>
                          <a:pt x="1549" y="0"/>
                        </a:moveTo>
                        <a:cubicBezTo>
                          <a:pt x="1496" y="0"/>
                          <a:pt x="1443" y="0"/>
                          <a:pt x="1443" y="66"/>
                        </a:cubicBezTo>
                        <a:cubicBezTo>
                          <a:pt x="1443" y="119"/>
                          <a:pt x="1496" y="172"/>
                          <a:pt x="1549" y="172"/>
                        </a:cubicBezTo>
                        <a:lnTo>
                          <a:pt x="2264" y="172"/>
                        </a:lnTo>
                        <a:cubicBezTo>
                          <a:pt x="2316" y="172"/>
                          <a:pt x="2369" y="119"/>
                          <a:pt x="2369" y="66"/>
                        </a:cubicBezTo>
                        <a:cubicBezTo>
                          <a:pt x="2369" y="0"/>
                          <a:pt x="2316" y="0"/>
                          <a:pt x="2264" y="0"/>
                        </a:cubicBezTo>
                        <a:close/>
                        <a:moveTo>
                          <a:pt x="3031" y="0"/>
                        </a:moveTo>
                        <a:cubicBezTo>
                          <a:pt x="2978" y="0"/>
                          <a:pt x="2925" y="0"/>
                          <a:pt x="2925" y="66"/>
                        </a:cubicBezTo>
                        <a:cubicBezTo>
                          <a:pt x="2925" y="119"/>
                          <a:pt x="2978" y="172"/>
                          <a:pt x="3031" y="172"/>
                        </a:cubicBezTo>
                        <a:lnTo>
                          <a:pt x="3759" y="172"/>
                        </a:lnTo>
                        <a:cubicBezTo>
                          <a:pt x="3812" y="172"/>
                          <a:pt x="3812" y="119"/>
                          <a:pt x="3812" y="66"/>
                        </a:cubicBezTo>
                        <a:cubicBezTo>
                          <a:pt x="3812" y="0"/>
                          <a:pt x="3812" y="0"/>
                          <a:pt x="3759" y="0"/>
                        </a:cubicBezTo>
                        <a:close/>
                        <a:moveTo>
                          <a:pt x="4474" y="0"/>
                        </a:moveTo>
                        <a:cubicBezTo>
                          <a:pt x="4421" y="0"/>
                          <a:pt x="4355" y="0"/>
                          <a:pt x="4355" y="66"/>
                        </a:cubicBezTo>
                        <a:cubicBezTo>
                          <a:pt x="4355" y="119"/>
                          <a:pt x="4421" y="172"/>
                          <a:pt x="4474" y="172"/>
                        </a:cubicBezTo>
                        <a:lnTo>
                          <a:pt x="5189" y="172"/>
                        </a:lnTo>
                        <a:cubicBezTo>
                          <a:pt x="5241" y="172"/>
                          <a:pt x="5294" y="119"/>
                          <a:pt x="5294" y="66"/>
                        </a:cubicBezTo>
                        <a:cubicBezTo>
                          <a:pt x="5294" y="0"/>
                          <a:pt x="5241" y="0"/>
                          <a:pt x="5189" y="0"/>
                        </a:cubicBezTo>
                        <a:close/>
                        <a:moveTo>
                          <a:pt x="5903" y="0"/>
                        </a:moveTo>
                        <a:cubicBezTo>
                          <a:pt x="5850" y="0"/>
                          <a:pt x="5850" y="0"/>
                          <a:pt x="5850" y="66"/>
                        </a:cubicBezTo>
                        <a:cubicBezTo>
                          <a:pt x="5850" y="119"/>
                          <a:pt x="5850" y="172"/>
                          <a:pt x="5903" y="172"/>
                        </a:cubicBezTo>
                        <a:lnTo>
                          <a:pt x="6618" y="172"/>
                        </a:lnTo>
                        <a:cubicBezTo>
                          <a:pt x="6671" y="172"/>
                          <a:pt x="6737" y="119"/>
                          <a:pt x="6737" y="66"/>
                        </a:cubicBezTo>
                        <a:cubicBezTo>
                          <a:pt x="6737" y="0"/>
                          <a:pt x="6671" y="0"/>
                          <a:pt x="6618" y="0"/>
                        </a:cubicBezTo>
                        <a:close/>
                        <a:moveTo>
                          <a:pt x="7399" y="0"/>
                        </a:moveTo>
                        <a:cubicBezTo>
                          <a:pt x="7333" y="0"/>
                          <a:pt x="7280" y="0"/>
                          <a:pt x="7280" y="66"/>
                        </a:cubicBezTo>
                        <a:cubicBezTo>
                          <a:pt x="7280" y="119"/>
                          <a:pt x="7333" y="172"/>
                          <a:pt x="7399" y="172"/>
                        </a:cubicBezTo>
                        <a:lnTo>
                          <a:pt x="8114" y="172"/>
                        </a:lnTo>
                        <a:cubicBezTo>
                          <a:pt x="8166" y="172"/>
                          <a:pt x="8219" y="119"/>
                          <a:pt x="8219" y="66"/>
                        </a:cubicBezTo>
                        <a:cubicBezTo>
                          <a:pt x="8219" y="0"/>
                          <a:pt x="8166" y="0"/>
                          <a:pt x="8114" y="0"/>
                        </a:cubicBezTo>
                        <a:close/>
                        <a:moveTo>
                          <a:pt x="8828" y="0"/>
                        </a:moveTo>
                        <a:cubicBezTo>
                          <a:pt x="8775" y="0"/>
                          <a:pt x="8722" y="0"/>
                          <a:pt x="8722" y="66"/>
                        </a:cubicBezTo>
                        <a:cubicBezTo>
                          <a:pt x="8722" y="119"/>
                          <a:pt x="8775" y="172"/>
                          <a:pt x="8828" y="172"/>
                        </a:cubicBezTo>
                        <a:lnTo>
                          <a:pt x="9543" y="172"/>
                        </a:lnTo>
                        <a:cubicBezTo>
                          <a:pt x="9596" y="172"/>
                          <a:pt x="9649" y="119"/>
                          <a:pt x="9649" y="66"/>
                        </a:cubicBezTo>
                        <a:cubicBezTo>
                          <a:pt x="9649" y="0"/>
                          <a:pt x="9596" y="0"/>
                          <a:pt x="9543" y="0"/>
                        </a:cubicBezTo>
                        <a:close/>
                        <a:moveTo>
                          <a:pt x="10258" y="0"/>
                        </a:moveTo>
                        <a:cubicBezTo>
                          <a:pt x="10258" y="0"/>
                          <a:pt x="10205" y="0"/>
                          <a:pt x="10205" y="66"/>
                        </a:cubicBezTo>
                        <a:cubicBezTo>
                          <a:pt x="10205" y="119"/>
                          <a:pt x="10258" y="172"/>
                          <a:pt x="10258" y="172"/>
                        </a:cubicBezTo>
                        <a:lnTo>
                          <a:pt x="11039" y="172"/>
                        </a:lnTo>
                        <a:cubicBezTo>
                          <a:pt x="11091" y="172"/>
                          <a:pt x="11091" y="119"/>
                          <a:pt x="11091" y="66"/>
                        </a:cubicBezTo>
                        <a:lnTo>
                          <a:pt x="11091" y="0"/>
                        </a:lnTo>
                        <a:close/>
                        <a:moveTo>
                          <a:pt x="11753" y="0"/>
                        </a:moveTo>
                        <a:cubicBezTo>
                          <a:pt x="11700" y="0"/>
                          <a:pt x="11634" y="0"/>
                          <a:pt x="11634" y="66"/>
                        </a:cubicBezTo>
                        <a:cubicBezTo>
                          <a:pt x="11634" y="119"/>
                          <a:pt x="11700" y="172"/>
                          <a:pt x="11753" y="172"/>
                        </a:cubicBezTo>
                        <a:lnTo>
                          <a:pt x="12468" y="172"/>
                        </a:lnTo>
                        <a:cubicBezTo>
                          <a:pt x="12521" y="172"/>
                          <a:pt x="12574" y="119"/>
                          <a:pt x="12574" y="66"/>
                        </a:cubicBezTo>
                        <a:cubicBezTo>
                          <a:pt x="12574" y="66"/>
                          <a:pt x="12574" y="0"/>
                          <a:pt x="12521" y="0"/>
                        </a:cubicBezTo>
                        <a:close/>
                        <a:moveTo>
                          <a:pt x="12468" y="728"/>
                        </a:moveTo>
                        <a:cubicBezTo>
                          <a:pt x="12415" y="728"/>
                          <a:pt x="12362" y="728"/>
                          <a:pt x="12362" y="781"/>
                        </a:cubicBezTo>
                        <a:lnTo>
                          <a:pt x="12362" y="1549"/>
                        </a:lnTo>
                        <a:cubicBezTo>
                          <a:pt x="12362" y="1602"/>
                          <a:pt x="12415" y="1602"/>
                          <a:pt x="12468" y="1602"/>
                        </a:cubicBezTo>
                        <a:cubicBezTo>
                          <a:pt x="12521" y="1602"/>
                          <a:pt x="12574" y="1602"/>
                          <a:pt x="12574" y="1549"/>
                        </a:cubicBezTo>
                        <a:lnTo>
                          <a:pt x="12574" y="781"/>
                        </a:lnTo>
                        <a:cubicBezTo>
                          <a:pt x="12574" y="728"/>
                          <a:pt x="12521" y="728"/>
                          <a:pt x="12468" y="728"/>
                        </a:cubicBezTo>
                        <a:close/>
                        <a:moveTo>
                          <a:pt x="12468" y="2157"/>
                        </a:moveTo>
                        <a:cubicBezTo>
                          <a:pt x="12415" y="2157"/>
                          <a:pt x="12362" y="2210"/>
                          <a:pt x="12362" y="2263"/>
                        </a:cubicBezTo>
                        <a:lnTo>
                          <a:pt x="12362" y="2316"/>
                        </a:lnTo>
                        <a:lnTo>
                          <a:pt x="12362" y="2594"/>
                        </a:lnTo>
                        <a:cubicBezTo>
                          <a:pt x="12362" y="2647"/>
                          <a:pt x="12415" y="2713"/>
                          <a:pt x="12468" y="2713"/>
                        </a:cubicBezTo>
                        <a:cubicBezTo>
                          <a:pt x="12521" y="2713"/>
                          <a:pt x="12574" y="2647"/>
                          <a:pt x="12574" y="2594"/>
                        </a:cubicBezTo>
                        <a:lnTo>
                          <a:pt x="12574" y="2316"/>
                        </a:lnTo>
                        <a:lnTo>
                          <a:pt x="12574" y="2263"/>
                        </a:lnTo>
                        <a:cubicBezTo>
                          <a:pt x="12574" y="2210"/>
                          <a:pt x="12521" y="2157"/>
                          <a:pt x="12468" y="215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5"/>
                  <p:cNvSpPr/>
                  <p:nvPr/>
                </p:nvSpPr>
                <p:spPr>
                  <a:xfrm>
                    <a:off x="4395212" y="4313815"/>
                    <a:ext cx="87824" cy="146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648" extrusionOk="0">
                        <a:moveTo>
                          <a:pt x="808" y="185"/>
                        </a:moveTo>
                        <a:cubicBezTo>
                          <a:pt x="887" y="185"/>
                          <a:pt x="953" y="212"/>
                          <a:pt x="1019" y="252"/>
                        </a:cubicBezTo>
                        <a:cubicBezTo>
                          <a:pt x="1072" y="278"/>
                          <a:pt x="1125" y="331"/>
                          <a:pt x="1165" y="397"/>
                        </a:cubicBezTo>
                        <a:cubicBezTo>
                          <a:pt x="1205" y="463"/>
                          <a:pt x="1231" y="529"/>
                          <a:pt x="1258" y="609"/>
                        </a:cubicBezTo>
                        <a:cubicBezTo>
                          <a:pt x="1284" y="688"/>
                          <a:pt x="1311" y="768"/>
                          <a:pt x="1311" y="860"/>
                        </a:cubicBezTo>
                        <a:cubicBezTo>
                          <a:pt x="1337" y="940"/>
                          <a:pt x="1337" y="1032"/>
                          <a:pt x="1350" y="1112"/>
                        </a:cubicBezTo>
                        <a:cubicBezTo>
                          <a:pt x="1350" y="1191"/>
                          <a:pt x="1350" y="1271"/>
                          <a:pt x="1350" y="1350"/>
                        </a:cubicBezTo>
                        <a:cubicBezTo>
                          <a:pt x="1350" y="1549"/>
                          <a:pt x="1337" y="1721"/>
                          <a:pt x="1297" y="1866"/>
                        </a:cubicBezTo>
                        <a:cubicBezTo>
                          <a:pt x="1258" y="1999"/>
                          <a:pt x="1218" y="2118"/>
                          <a:pt x="1165" y="2210"/>
                        </a:cubicBezTo>
                        <a:cubicBezTo>
                          <a:pt x="1099" y="2290"/>
                          <a:pt x="1033" y="2356"/>
                          <a:pt x="967" y="2396"/>
                        </a:cubicBezTo>
                        <a:cubicBezTo>
                          <a:pt x="900" y="2435"/>
                          <a:pt x="834" y="2462"/>
                          <a:pt x="768" y="2462"/>
                        </a:cubicBezTo>
                        <a:cubicBezTo>
                          <a:pt x="662" y="2462"/>
                          <a:pt x="569" y="2422"/>
                          <a:pt x="503" y="2356"/>
                        </a:cubicBezTo>
                        <a:cubicBezTo>
                          <a:pt x="437" y="2290"/>
                          <a:pt x="384" y="2197"/>
                          <a:pt x="344" y="2104"/>
                        </a:cubicBezTo>
                        <a:cubicBezTo>
                          <a:pt x="305" y="1999"/>
                          <a:pt x="278" y="1879"/>
                          <a:pt x="252" y="1760"/>
                        </a:cubicBezTo>
                        <a:cubicBezTo>
                          <a:pt x="239" y="1628"/>
                          <a:pt x="239" y="1509"/>
                          <a:pt x="239" y="1403"/>
                        </a:cubicBezTo>
                        <a:cubicBezTo>
                          <a:pt x="239" y="1257"/>
                          <a:pt x="252" y="1112"/>
                          <a:pt x="265" y="979"/>
                        </a:cubicBezTo>
                        <a:cubicBezTo>
                          <a:pt x="292" y="834"/>
                          <a:pt x="331" y="702"/>
                          <a:pt x="371" y="582"/>
                        </a:cubicBezTo>
                        <a:cubicBezTo>
                          <a:pt x="424" y="463"/>
                          <a:pt x="477" y="371"/>
                          <a:pt x="556" y="304"/>
                        </a:cubicBezTo>
                        <a:cubicBezTo>
                          <a:pt x="622" y="225"/>
                          <a:pt x="715" y="185"/>
                          <a:pt x="808" y="185"/>
                        </a:cubicBezTo>
                        <a:close/>
                        <a:moveTo>
                          <a:pt x="821" y="0"/>
                        </a:moveTo>
                        <a:cubicBezTo>
                          <a:pt x="662" y="0"/>
                          <a:pt x="530" y="40"/>
                          <a:pt x="424" y="132"/>
                        </a:cubicBezTo>
                        <a:cubicBezTo>
                          <a:pt x="318" y="225"/>
                          <a:pt x="239" y="344"/>
                          <a:pt x="172" y="477"/>
                        </a:cubicBezTo>
                        <a:cubicBezTo>
                          <a:pt x="119" y="622"/>
                          <a:pt x="67" y="781"/>
                          <a:pt x="40" y="953"/>
                        </a:cubicBezTo>
                        <a:cubicBezTo>
                          <a:pt x="14" y="1125"/>
                          <a:pt x="0" y="1297"/>
                          <a:pt x="0" y="1456"/>
                        </a:cubicBezTo>
                        <a:cubicBezTo>
                          <a:pt x="0" y="1681"/>
                          <a:pt x="27" y="1879"/>
                          <a:pt x="67" y="2025"/>
                        </a:cubicBezTo>
                        <a:cubicBezTo>
                          <a:pt x="119" y="2184"/>
                          <a:pt x="172" y="2303"/>
                          <a:pt x="239" y="2396"/>
                        </a:cubicBezTo>
                        <a:cubicBezTo>
                          <a:pt x="318" y="2488"/>
                          <a:pt x="397" y="2554"/>
                          <a:pt x="490" y="2594"/>
                        </a:cubicBezTo>
                        <a:cubicBezTo>
                          <a:pt x="569" y="2634"/>
                          <a:pt x="662" y="2647"/>
                          <a:pt x="755" y="2647"/>
                        </a:cubicBezTo>
                        <a:cubicBezTo>
                          <a:pt x="834" y="2647"/>
                          <a:pt x="927" y="2634"/>
                          <a:pt x="1033" y="2594"/>
                        </a:cubicBezTo>
                        <a:cubicBezTo>
                          <a:pt x="1125" y="2541"/>
                          <a:pt x="1218" y="2475"/>
                          <a:pt x="1297" y="2369"/>
                        </a:cubicBezTo>
                        <a:cubicBezTo>
                          <a:pt x="1390" y="2277"/>
                          <a:pt x="1456" y="2144"/>
                          <a:pt x="1509" y="1972"/>
                        </a:cubicBezTo>
                        <a:cubicBezTo>
                          <a:pt x="1562" y="1813"/>
                          <a:pt x="1589" y="1602"/>
                          <a:pt x="1589" y="1350"/>
                        </a:cubicBezTo>
                        <a:cubicBezTo>
                          <a:pt x="1589" y="1257"/>
                          <a:pt x="1575" y="1165"/>
                          <a:pt x="1575" y="1059"/>
                        </a:cubicBezTo>
                        <a:cubicBezTo>
                          <a:pt x="1562" y="953"/>
                          <a:pt x="1549" y="860"/>
                          <a:pt x="1536" y="754"/>
                        </a:cubicBezTo>
                        <a:cubicBezTo>
                          <a:pt x="1509" y="649"/>
                          <a:pt x="1483" y="556"/>
                          <a:pt x="1443" y="463"/>
                        </a:cubicBezTo>
                        <a:cubicBezTo>
                          <a:pt x="1403" y="371"/>
                          <a:pt x="1364" y="291"/>
                          <a:pt x="1297" y="225"/>
                        </a:cubicBezTo>
                        <a:cubicBezTo>
                          <a:pt x="1244" y="159"/>
                          <a:pt x="1178" y="106"/>
                          <a:pt x="1099" y="53"/>
                        </a:cubicBezTo>
                        <a:cubicBezTo>
                          <a:pt x="1019" y="13"/>
                          <a:pt x="927" y="0"/>
                          <a:pt x="82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5"/>
                  <p:cNvSpPr/>
                  <p:nvPr/>
                </p:nvSpPr>
                <p:spPr>
                  <a:xfrm>
                    <a:off x="4452969" y="3127997"/>
                    <a:ext cx="105400" cy="104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7" h="1894" extrusionOk="0">
                        <a:moveTo>
                          <a:pt x="186" y="1"/>
                        </a:moveTo>
                        <a:cubicBezTo>
                          <a:pt x="147" y="1"/>
                          <a:pt x="94" y="1"/>
                          <a:pt x="54" y="27"/>
                        </a:cubicBezTo>
                        <a:cubicBezTo>
                          <a:pt x="27" y="40"/>
                          <a:pt x="1" y="67"/>
                          <a:pt x="1" y="107"/>
                        </a:cubicBezTo>
                        <a:cubicBezTo>
                          <a:pt x="1" y="133"/>
                          <a:pt x="27" y="160"/>
                          <a:pt x="67" y="160"/>
                        </a:cubicBezTo>
                        <a:cubicBezTo>
                          <a:pt x="107" y="173"/>
                          <a:pt x="173" y="173"/>
                          <a:pt x="239" y="173"/>
                        </a:cubicBezTo>
                        <a:cubicBezTo>
                          <a:pt x="266" y="173"/>
                          <a:pt x="292" y="173"/>
                          <a:pt x="305" y="186"/>
                        </a:cubicBezTo>
                        <a:cubicBezTo>
                          <a:pt x="319" y="186"/>
                          <a:pt x="332" y="186"/>
                          <a:pt x="345" y="199"/>
                        </a:cubicBezTo>
                        <a:cubicBezTo>
                          <a:pt x="358" y="199"/>
                          <a:pt x="372" y="213"/>
                          <a:pt x="385" y="213"/>
                        </a:cubicBezTo>
                        <a:cubicBezTo>
                          <a:pt x="398" y="226"/>
                          <a:pt x="398" y="239"/>
                          <a:pt x="411" y="265"/>
                        </a:cubicBezTo>
                        <a:lnTo>
                          <a:pt x="1020" y="1364"/>
                        </a:lnTo>
                        <a:cubicBezTo>
                          <a:pt x="994" y="1417"/>
                          <a:pt x="967" y="1470"/>
                          <a:pt x="941" y="1523"/>
                        </a:cubicBezTo>
                        <a:cubicBezTo>
                          <a:pt x="914" y="1563"/>
                          <a:pt x="874" y="1602"/>
                          <a:pt x="848" y="1629"/>
                        </a:cubicBezTo>
                        <a:cubicBezTo>
                          <a:pt x="822" y="1655"/>
                          <a:pt x="795" y="1668"/>
                          <a:pt x="755" y="1695"/>
                        </a:cubicBezTo>
                        <a:cubicBezTo>
                          <a:pt x="716" y="1708"/>
                          <a:pt x="689" y="1721"/>
                          <a:pt x="649" y="1721"/>
                        </a:cubicBezTo>
                        <a:cubicBezTo>
                          <a:pt x="597" y="1721"/>
                          <a:pt x="544" y="1708"/>
                          <a:pt x="504" y="1668"/>
                        </a:cubicBezTo>
                        <a:cubicBezTo>
                          <a:pt x="464" y="1642"/>
                          <a:pt x="451" y="1615"/>
                          <a:pt x="451" y="1576"/>
                        </a:cubicBezTo>
                        <a:cubicBezTo>
                          <a:pt x="451" y="1563"/>
                          <a:pt x="451" y="1549"/>
                          <a:pt x="464" y="1536"/>
                        </a:cubicBezTo>
                        <a:cubicBezTo>
                          <a:pt x="464" y="1523"/>
                          <a:pt x="477" y="1510"/>
                          <a:pt x="504" y="1510"/>
                        </a:cubicBezTo>
                        <a:lnTo>
                          <a:pt x="544" y="1510"/>
                        </a:lnTo>
                        <a:cubicBezTo>
                          <a:pt x="557" y="1496"/>
                          <a:pt x="570" y="1496"/>
                          <a:pt x="583" y="1483"/>
                        </a:cubicBezTo>
                        <a:cubicBezTo>
                          <a:pt x="597" y="1483"/>
                          <a:pt x="597" y="1470"/>
                          <a:pt x="610" y="1457"/>
                        </a:cubicBezTo>
                        <a:cubicBezTo>
                          <a:pt x="623" y="1443"/>
                          <a:pt x="623" y="1430"/>
                          <a:pt x="623" y="1404"/>
                        </a:cubicBezTo>
                        <a:cubicBezTo>
                          <a:pt x="623" y="1377"/>
                          <a:pt x="610" y="1351"/>
                          <a:pt x="583" y="1338"/>
                        </a:cubicBezTo>
                        <a:cubicBezTo>
                          <a:pt x="557" y="1324"/>
                          <a:pt x="544" y="1311"/>
                          <a:pt x="517" y="1311"/>
                        </a:cubicBezTo>
                        <a:cubicBezTo>
                          <a:pt x="491" y="1311"/>
                          <a:pt x="451" y="1324"/>
                          <a:pt x="424" y="1338"/>
                        </a:cubicBezTo>
                        <a:cubicBezTo>
                          <a:pt x="398" y="1338"/>
                          <a:pt x="372" y="1364"/>
                          <a:pt x="358" y="1377"/>
                        </a:cubicBezTo>
                        <a:cubicBezTo>
                          <a:pt x="332" y="1404"/>
                          <a:pt x="319" y="1430"/>
                          <a:pt x="305" y="1470"/>
                        </a:cubicBezTo>
                        <a:cubicBezTo>
                          <a:pt x="292" y="1496"/>
                          <a:pt x="279" y="1536"/>
                          <a:pt x="279" y="1576"/>
                        </a:cubicBezTo>
                        <a:cubicBezTo>
                          <a:pt x="279" y="1629"/>
                          <a:pt x="292" y="1668"/>
                          <a:pt x="305" y="1708"/>
                        </a:cubicBezTo>
                        <a:cubicBezTo>
                          <a:pt x="332" y="1748"/>
                          <a:pt x="358" y="1774"/>
                          <a:pt x="385" y="1814"/>
                        </a:cubicBezTo>
                        <a:cubicBezTo>
                          <a:pt x="411" y="1840"/>
                          <a:pt x="451" y="1854"/>
                          <a:pt x="491" y="1867"/>
                        </a:cubicBezTo>
                        <a:cubicBezTo>
                          <a:pt x="530" y="1880"/>
                          <a:pt x="570" y="1893"/>
                          <a:pt x="610" y="1893"/>
                        </a:cubicBezTo>
                        <a:cubicBezTo>
                          <a:pt x="702" y="1893"/>
                          <a:pt x="769" y="1867"/>
                          <a:pt x="835" y="1840"/>
                        </a:cubicBezTo>
                        <a:cubicBezTo>
                          <a:pt x="901" y="1814"/>
                          <a:pt x="967" y="1761"/>
                          <a:pt x="1033" y="1682"/>
                        </a:cubicBezTo>
                        <a:cubicBezTo>
                          <a:pt x="1073" y="1629"/>
                          <a:pt x="1126" y="1563"/>
                          <a:pt x="1152" y="1483"/>
                        </a:cubicBezTo>
                        <a:cubicBezTo>
                          <a:pt x="1192" y="1390"/>
                          <a:pt x="1232" y="1298"/>
                          <a:pt x="1272" y="1192"/>
                        </a:cubicBezTo>
                        <a:lnTo>
                          <a:pt x="1589" y="305"/>
                        </a:lnTo>
                        <a:cubicBezTo>
                          <a:pt x="1602" y="265"/>
                          <a:pt x="1616" y="252"/>
                          <a:pt x="1629" y="239"/>
                        </a:cubicBezTo>
                        <a:cubicBezTo>
                          <a:pt x="1655" y="226"/>
                          <a:pt x="1682" y="226"/>
                          <a:pt x="1735" y="226"/>
                        </a:cubicBezTo>
                        <a:cubicBezTo>
                          <a:pt x="1774" y="226"/>
                          <a:pt x="1814" y="213"/>
                          <a:pt x="1841" y="213"/>
                        </a:cubicBezTo>
                        <a:cubicBezTo>
                          <a:pt x="1880" y="199"/>
                          <a:pt x="1907" y="173"/>
                          <a:pt x="1907" y="133"/>
                        </a:cubicBezTo>
                        <a:cubicBezTo>
                          <a:pt x="1907" y="107"/>
                          <a:pt x="1880" y="80"/>
                          <a:pt x="1854" y="67"/>
                        </a:cubicBezTo>
                        <a:cubicBezTo>
                          <a:pt x="1814" y="54"/>
                          <a:pt x="1774" y="54"/>
                          <a:pt x="1735" y="54"/>
                        </a:cubicBezTo>
                        <a:lnTo>
                          <a:pt x="1219" y="54"/>
                        </a:lnTo>
                        <a:cubicBezTo>
                          <a:pt x="1166" y="54"/>
                          <a:pt x="1139" y="54"/>
                          <a:pt x="1126" y="67"/>
                        </a:cubicBezTo>
                        <a:cubicBezTo>
                          <a:pt x="1113" y="80"/>
                          <a:pt x="1099" y="107"/>
                          <a:pt x="1099" y="133"/>
                        </a:cubicBezTo>
                        <a:cubicBezTo>
                          <a:pt x="1099" y="160"/>
                          <a:pt x="1113" y="186"/>
                          <a:pt x="1126" y="199"/>
                        </a:cubicBezTo>
                        <a:cubicBezTo>
                          <a:pt x="1152" y="213"/>
                          <a:pt x="1192" y="226"/>
                          <a:pt x="1245" y="226"/>
                        </a:cubicBezTo>
                        <a:cubicBezTo>
                          <a:pt x="1285" y="226"/>
                          <a:pt x="1324" y="226"/>
                          <a:pt x="1338" y="239"/>
                        </a:cubicBezTo>
                        <a:cubicBezTo>
                          <a:pt x="1351" y="252"/>
                          <a:pt x="1351" y="265"/>
                          <a:pt x="1351" y="279"/>
                        </a:cubicBezTo>
                        <a:cubicBezTo>
                          <a:pt x="1351" y="305"/>
                          <a:pt x="1351" y="345"/>
                          <a:pt x="1324" y="398"/>
                        </a:cubicBezTo>
                        <a:lnTo>
                          <a:pt x="1099" y="1113"/>
                        </a:lnTo>
                        <a:lnTo>
                          <a:pt x="676" y="305"/>
                        </a:lnTo>
                        <a:cubicBezTo>
                          <a:pt x="663" y="292"/>
                          <a:pt x="649" y="265"/>
                          <a:pt x="649" y="252"/>
                        </a:cubicBezTo>
                        <a:cubicBezTo>
                          <a:pt x="649" y="226"/>
                          <a:pt x="649" y="213"/>
                          <a:pt x="649" y="213"/>
                        </a:cubicBezTo>
                        <a:cubicBezTo>
                          <a:pt x="649" y="186"/>
                          <a:pt x="649" y="186"/>
                          <a:pt x="649" y="173"/>
                        </a:cubicBezTo>
                        <a:lnTo>
                          <a:pt x="676" y="173"/>
                        </a:lnTo>
                        <a:cubicBezTo>
                          <a:pt x="729" y="173"/>
                          <a:pt x="755" y="160"/>
                          <a:pt x="769" y="146"/>
                        </a:cubicBezTo>
                        <a:cubicBezTo>
                          <a:pt x="782" y="120"/>
                          <a:pt x="782" y="107"/>
                          <a:pt x="782" y="80"/>
                        </a:cubicBezTo>
                        <a:cubicBezTo>
                          <a:pt x="782" y="54"/>
                          <a:pt x="782" y="40"/>
                          <a:pt x="755" y="27"/>
                        </a:cubicBezTo>
                        <a:cubicBezTo>
                          <a:pt x="742" y="1"/>
                          <a:pt x="716" y="1"/>
                          <a:pt x="66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5"/>
              <p:cNvSpPr/>
              <p:nvPr/>
            </p:nvSpPr>
            <p:spPr>
              <a:xfrm>
                <a:off x="1147048" y="4807395"/>
                <a:ext cx="77053" cy="66983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2900" extrusionOk="0">
                    <a:moveTo>
                      <a:pt x="477" y="1"/>
                    </a:moveTo>
                    <a:cubicBezTo>
                      <a:pt x="278" y="1"/>
                      <a:pt x="146" y="14"/>
                      <a:pt x="93" y="40"/>
                    </a:cubicBezTo>
                    <a:cubicBezTo>
                      <a:pt x="27" y="67"/>
                      <a:pt x="0" y="107"/>
                      <a:pt x="0" y="173"/>
                    </a:cubicBezTo>
                    <a:cubicBezTo>
                      <a:pt x="0" y="239"/>
                      <a:pt x="27" y="279"/>
                      <a:pt x="80" y="305"/>
                    </a:cubicBezTo>
                    <a:cubicBezTo>
                      <a:pt x="146" y="332"/>
                      <a:pt x="239" y="345"/>
                      <a:pt x="358" y="345"/>
                    </a:cubicBezTo>
                    <a:cubicBezTo>
                      <a:pt x="450" y="358"/>
                      <a:pt x="517" y="371"/>
                      <a:pt x="569" y="398"/>
                    </a:cubicBezTo>
                    <a:cubicBezTo>
                      <a:pt x="609" y="424"/>
                      <a:pt x="675" y="477"/>
                      <a:pt x="742" y="570"/>
                    </a:cubicBezTo>
                    <a:lnTo>
                      <a:pt x="1364" y="1457"/>
                    </a:lnTo>
                    <a:lnTo>
                      <a:pt x="1271" y="1576"/>
                    </a:lnTo>
                    <a:lnTo>
                      <a:pt x="1178" y="1695"/>
                    </a:lnTo>
                    <a:lnTo>
                      <a:pt x="1033" y="1893"/>
                    </a:lnTo>
                    <a:cubicBezTo>
                      <a:pt x="967" y="1973"/>
                      <a:pt x="887" y="2092"/>
                      <a:pt x="781" y="2238"/>
                    </a:cubicBezTo>
                    <a:cubicBezTo>
                      <a:pt x="742" y="2277"/>
                      <a:pt x="702" y="2304"/>
                      <a:pt x="662" y="2330"/>
                    </a:cubicBezTo>
                    <a:cubicBezTo>
                      <a:pt x="622" y="2343"/>
                      <a:pt x="569" y="2357"/>
                      <a:pt x="517" y="2370"/>
                    </a:cubicBezTo>
                    <a:cubicBezTo>
                      <a:pt x="424" y="2370"/>
                      <a:pt x="344" y="2396"/>
                      <a:pt x="265" y="2423"/>
                    </a:cubicBezTo>
                    <a:cubicBezTo>
                      <a:pt x="186" y="2436"/>
                      <a:pt x="133" y="2489"/>
                      <a:pt x="133" y="2555"/>
                    </a:cubicBezTo>
                    <a:cubicBezTo>
                      <a:pt x="133" y="2595"/>
                      <a:pt x="146" y="2621"/>
                      <a:pt x="159" y="2648"/>
                    </a:cubicBezTo>
                    <a:cubicBezTo>
                      <a:pt x="186" y="2674"/>
                      <a:pt x="212" y="2688"/>
                      <a:pt x="225" y="2701"/>
                    </a:cubicBezTo>
                    <a:cubicBezTo>
                      <a:pt x="265" y="2714"/>
                      <a:pt x="292" y="2727"/>
                      <a:pt x="318" y="2727"/>
                    </a:cubicBezTo>
                    <a:lnTo>
                      <a:pt x="609" y="2727"/>
                    </a:lnTo>
                    <a:cubicBezTo>
                      <a:pt x="702" y="2727"/>
                      <a:pt x="794" y="2714"/>
                      <a:pt x="874" y="2714"/>
                    </a:cubicBezTo>
                    <a:cubicBezTo>
                      <a:pt x="927" y="2714"/>
                      <a:pt x="967" y="2727"/>
                      <a:pt x="1006" y="2727"/>
                    </a:cubicBezTo>
                    <a:lnTo>
                      <a:pt x="1337" y="2727"/>
                    </a:lnTo>
                    <a:cubicBezTo>
                      <a:pt x="1390" y="2727"/>
                      <a:pt x="1443" y="2727"/>
                      <a:pt x="1509" y="2701"/>
                    </a:cubicBezTo>
                    <a:cubicBezTo>
                      <a:pt x="1562" y="2688"/>
                      <a:pt x="1602" y="2635"/>
                      <a:pt x="1602" y="2568"/>
                    </a:cubicBezTo>
                    <a:cubicBezTo>
                      <a:pt x="1602" y="2542"/>
                      <a:pt x="1575" y="2515"/>
                      <a:pt x="1549" y="2476"/>
                    </a:cubicBezTo>
                    <a:cubicBezTo>
                      <a:pt x="1509" y="2436"/>
                      <a:pt x="1430" y="2410"/>
                      <a:pt x="1311" y="2410"/>
                    </a:cubicBezTo>
                    <a:cubicBezTo>
                      <a:pt x="1258" y="2410"/>
                      <a:pt x="1218" y="2410"/>
                      <a:pt x="1205" y="2396"/>
                    </a:cubicBezTo>
                    <a:cubicBezTo>
                      <a:pt x="1205" y="2383"/>
                      <a:pt x="1192" y="2370"/>
                      <a:pt x="1192" y="2343"/>
                    </a:cubicBezTo>
                    <a:cubicBezTo>
                      <a:pt x="1192" y="2330"/>
                      <a:pt x="1205" y="2304"/>
                      <a:pt x="1244" y="2251"/>
                    </a:cubicBezTo>
                    <a:cubicBezTo>
                      <a:pt x="1271" y="2211"/>
                      <a:pt x="1297" y="2171"/>
                      <a:pt x="1324" y="2145"/>
                    </a:cubicBezTo>
                    <a:cubicBezTo>
                      <a:pt x="1364" y="2092"/>
                      <a:pt x="1403" y="2039"/>
                      <a:pt x="1443" y="1986"/>
                    </a:cubicBezTo>
                    <a:cubicBezTo>
                      <a:pt x="1483" y="1933"/>
                      <a:pt x="1536" y="1867"/>
                      <a:pt x="1602" y="1774"/>
                    </a:cubicBezTo>
                    <a:cubicBezTo>
                      <a:pt x="1655" y="1840"/>
                      <a:pt x="1708" y="1907"/>
                      <a:pt x="1761" y="1986"/>
                    </a:cubicBezTo>
                    <a:cubicBezTo>
                      <a:pt x="1827" y="2065"/>
                      <a:pt x="1867" y="2132"/>
                      <a:pt x="1919" y="2198"/>
                    </a:cubicBezTo>
                    <a:cubicBezTo>
                      <a:pt x="1959" y="2264"/>
                      <a:pt x="1999" y="2330"/>
                      <a:pt x="2025" y="2383"/>
                    </a:cubicBezTo>
                    <a:cubicBezTo>
                      <a:pt x="2065" y="2423"/>
                      <a:pt x="2078" y="2463"/>
                      <a:pt x="2078" y="2476"/>
                    </a:cubicBezTo>
                    <a:cubicBezTo>
                      <a:pt x="2078" y="2515"/>
                      <a:pt x="2065" y="2542"/>
                      <a:pt x="2052" y="2542"/>
                    </a:cubicBezTo>
                    <a:lnTo>
                      <a:pt x="1972" y="2568"/>
                    </a:lnTo>
                    <a:cubicBezTo>
                      <a:pt x="1933" y="2568"/>
                      <a:pt x="1906" y="2595"/>
                      <a:pt x="1893" y="2635"/>
                    </a:cubicBezTo>
                    <a:cubicBezTo>
                      <a:pt x="1880" y="2661"/>
                      <a:pt x="1880" y="2701"/>
                      <a:pt x="1880" y="2714"/>
                    </a:cubicBezTo>
                    <a:cubicBezTo>
                      <a:pt x="1880" y="2754"/>
                      <a:pt x="1893" y="2793"/>
                      <a:pt x="1933" y="2833"/>
                    </a:cubicBezTo>
                    <a:cubicBezTo>
                      <a:pt x="1986" y="2886"/>
                      <a:pt x="2052" y="2899"/>
                      <a:pt x="2158" y="2899"/>
                    </a:cubicBezTo>
                    <a:lnTo>
                      <a:pt x="3071" y="2899"/>
                    </a:lnTo>
                    <a:cubicBezTo>
                      <a:pt x="3124" y="2899"/>
                      <a:pt x="3190" y="2899"/>
                      <a:pt x="3243" y="2886"/>
                    </a:cubicBezTo>
                    <a:cubicBezTo>
                      <a:pt x="3296" y="2873"/>
                      <a:pt x="3336" y="2820"/>
                      <a:pt x="3336" y="2740"/>
                    </a:cubicBezTo>
                    <a:cubicBezTo>
                      <a:pt x="3336" y="2688"/>
                      <a:pt x="3309" y="2648"/>
                      <a:pt x="3256" y="2635"/>
                    </a:cubicBezTo>
                    <a:cubicBezTo>
                      <a:pt x="3217" y="2608"/>
                      <a:pt x="3150" y="2595"/>
                      <a:pt x="3084" y="2595"/>
                    </a:cubicBezTo>
                    <a:cubicBezTo>
                      <a:pt x="3018" y="2582"/>
                      <a:pt x="2952" y="2582"/>
                      <a:pt x="2899" y="2582"/>
                    </a:cubicBezTo>
                    <a:cubicBezTo>
                      <a:pt x="2846" y="2568"/>
                      <a:pt x="2793" y="2555"/>
                      <a:pt x="2727" y="2529"/>
                    </a:cubicBezTo>
                    <a:cubicBezTo>
                      <a:pt x="2700" y="2529"/>
                      <a:pt x="2674" y="2502"/>
                      <a:pt x="2634" y="2476"/>
                    </a:cubicBezTo>
                    <a:cubicBezTo>
                      <a:pt x="2594" y="2449"/>
                      <a:pt x="2555" y="2396"/>
                      <a:pt x="2489" y="2317"/>
                    </a:cubicBezTo>
                    <a:cubicBezTo>
                      <a:pt x="2422" y="2238"/>
                      <a:pt x="2330" y="2132"/>
                      <a:pt x="2237" y="1986"/>
                    </a:cubicBezTo>
                    <a:cubicBezTo>
                      <a:pt x="2131" y="1854"/>
                      <a:pt x="1999" y="1668"/>
                      <a:pt x="1840" y="1443"/>
                    </a:cubicBezTo>
                    <a:cubicBezTo>
                      <a:pt x="1919" y="1324"/>
                      <a:pt x="1999" y="1218"/>
                      <a:pt x="2065" y="1113"/>
                    </a:cubicBezTo>
                    <a:cubicBezTo>
                      <a:pt x="2144" y="993"/>
                      <a:pt x="2224" y="888"/>
                      <a:pt x="2330" y="768"/>
                    </a:cubicBezTo>
                    <a:cubicBezTo>
                      <a:pt x="2396" y="676"/>
                      <a:pt x="2475" y="623"/>
                      <a:pt x="2542" y="596"/>
                    </a:cubicBezTo>
                    <a:cubicBezTo>
                      <a:pt x="2581" y="583"/>
                      <a:pt x="2661" y="570"/>
                      <a:pt x="2753" y="570"/>
                    </a:cubicBezTo>
                    <a:cubicBezTo>
                      <a:pt x="2859" y="557"/>
                      <a:pt x="2992" y="557"/>
                      <a:pt x="3177" y="557"/>
                    </a:cubicBezTo>
                    <a:cubicBezTo>
                      <a:pt x="3217" y="557"/>
                      <a:pt x="3243" y="543"/>
                      <a:pt x="3269" y="504"/>
                    </a:cubicBezTo>
                    <a:cubicBezTo>
                      <a:pt x="3296" y="477"/>
                      <a:pt x="3309" y="438"/>
                      <a:pt x="3309" y="411"/>
                    </a:cubicBezTo>
                    <a:cubicBezTo>
                      <a:pt x="3309" y="279"/>
                      <a:pt x="3256" y="226"/>
                      <a:pt x="3164" y="226"/>
                    </a:cubicBezTo>
                    <a:lnTo>
                      <a:pt x="2025" y="226"/>
                    </a:lnTo>
                    <a:cubicBezTo>
                      <a:pt x="1946" y="226"/>
                      <a:pt x="1880" y="239"/>
                      <a:pt x="1827" y="265"/>
                    </a:cubicBezTo>
                    <a:cubicBezTo>
                      <a:pt x="1787" y="292"/>
                      <a:pt x="1761" y="332"/>
                      <a:pt x="1761" y="398"/>
                    </a:cubicBezTo>
                    <a:cubicBezTo>
                      <a:pt x="1761" y="451"/>
                      <a:pt x="1774" y="490"/>
                      <a:pt x="1800" y="504"/>
                    </a:cubicBezTo>
                    <a:cubicBezTo>
                      <a:pt x="1840" y="530"/>
                      <a:pt x="1867" y="543"/>
                      <a:pt x="1880" y="557"/>
                    </a:cubicBezTo>
                    <a:cubicBezTo>
                      <a:pt x="1906" y="570"/>
                      <a:pt x="1919" y="583"/>
                      <a:pt x="1919" y="583"/>
                    </a:cubicBezTo>
                    <a:cubicBezTo>
                      <a:pt x="1919" y="610"/>
                      <a:pt x="1906" y="649"/>
                      <a:pt x="1867" y="702"/>
                    </a:cubicBezTo>
                    <a:cubicBezTo>
                      <a:pt x="1840" y="755"/>
                      <a:pt x="1800" y="808"/>
                      <a:pt x="1747" y="888"/>
                    </a:cubicBezTo>
                    <a:lnTo>
                      <a:pt x="1602" y="1126"/>
                    </a:lnTo>
                    <a:cubicBezTo>
                      <a:pt x="1536" y="1033"/>
                      <a:pt x="1469" y="954"/>
                      <a:pt x="1417" y="874"/>
                    </a:cubicBezTo>
                    <a:cubicBezTo>
                      <a:pt x="1364" y="795"/>
                      <a:pt x="1311" y="715"/>
                      <a:pt x="1271" y="663"/>
                    </a:cubicBezTo>
                    <a:cubicBezTo>
                      <a:pt x="1231" y="596"/>
                      <a:pt x="1192" y="543"/>
                      <a:pt x="1165" y="504"/>
                    </a:cubicBezTo>
                    <a:cubicBezTo>
                      <a:pt x="1152" y="464"/>
                      <a:pt x="1139" y="424"/>
                      <a:pt x="1139" y="411"/>
                    </a:cubicBezTo>
                    <a:cubicBezTo>
                      <a:pt x="1139" y="385"/>
                      <a:pt x="1152" y="371"/>
                      <a:pt x="1178" y="371"/>
                    </a:cubicBezTo>
                    <a:cubicBezTo>
                      <a:pt x="1218" y="358"/>
                      <a:pt x="1271" y="358"/>
                      <a:pt x="1324" y="358"/>
                    </a:cubicBezTo>
                    <a:cubicBezTo>
                      <a:pt x="1390" y="358"/>
                      <a:pt x="1443" y="345"/>
                      <a:pt x="1469" y="305"/>
                    </a:cubicBezTo>
                    <a:cubicBezTo>
                      <a:pt x="1509" y="265"/>
                      <a:pt x="1522" y="226"/>
                      <a:pt x="1522" y="199"/>
                    </a:cubicBezTo>
                    <a:cubicBezTo>
                      <a:pt x="1522" y="173"/>
                      <a:pt x="1522" y="146"/>
                      <a:pt x="1522" y="133"/>
                    </a:cubicBezTo>
                    <a:cubicBezTo>
                      <a:pt x="1522" y="107"/>
                      <a:pt x="1509" y="80"/>
                      <a:pt x="1483" y="67"/>
                    </a:cubicBezTo>
                    <a:cubicBezTo>
                      <a:pt x="1456" y="40"/>
                      <a:pt x="1430" y="27"/>
                      <a:pt x="1377" y="14"/>
                    </a:cubicBezTo>
                    <a:cubicBezTo>
                      <a:pt x="1337" y="1"/>
                      <a:pt x="1271" y="1"/>
                      <a:pt x="11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8846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966680" y="-160396"/>
            <a:ext cx="5464293" cy="5464293"/>
          </a:xfrm>
          <a:custGeom>
            <a:avLst/>
            <a:gdLst/>
            <a:ahLst/>
            <a:cxnLst/>
            <a:rect l="l" t="t" r="r" b="b"/>
            <a:pathLst>
              <a:path w="79637" h="79637" extrusionOk="0">
                <a:moveTo>
                  <a:pt x="39825" y="0"/>
                </a:moveTo>
                <a:cubicBezTo>
                  <a:pt x="17815" y="0"/>
                  <a:pt x="0" y="17815"/>
                  <a:pt x="0" y="39812"/>
                </a:cubicBezTo>
                <a:cubicBezTo>
                  <a:pt x="0" y="61822"/>
                  <a:pt x="17815" y="79636"/>
                  <a:pt x="39825" y="79636"/>
                </a:cubicBezTo>
                <a:cubicBezTo>
                  <a:pt x="61822" y="79636"/>
                  <a:pt x="79637" y="61822"/>
                  <a:pt x="79637" y="39812"/>
                </a:cubicBezTo>
                <a:cubicBezTo>
                  <a:pt x="79637" y="17815"/>
                  <a:pt x="61822" y="0"/>
                  <a:pt x="39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570027" y="2130900"/>
            <a:ext cx="42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123377" y="13178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285977" y="3112225"/>
            <a:ext cx="2825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265787" y="289288"/>
            <a:ext cx="8372596" cy="4613490"/>
            <a:chOff x="265787" y="289288"/>
            <a:chExt cx="8372596" cy="4613490"/>
          </a:xfrm>
        </p:grpSpPr>
        <p:grpSp>
          <p:nvGrpSpPr>
            <p:cNvPr id="17" name="Google Shape;17;p3"/>
            <p:cNvGrpSpPr/>
            <p:nvPr/>
          </p:nvGrpSpPr>
          <p:grpSpPr>
            <a:xfrm>
              <a:off x="361854" y="451658"/>
              <a:ext cx="721026" cy="252610"/>
              <a:chOff x="2109963" y="768908"/>
              <a:chExt cx="818604" cy="286796"/>
            </a:xfrm>
          </p:grpSpPr>
          <p:sp>
            <p:nvSpPr>
              <p:cNvPr id="18" name="Google Shape;18;p3"/>
              <p:cNvSpPr/>
              <p:nvPr/>
            </p:nvSpPr>
            <p:spPr>
              <a:xfrm>
                <a:off x="2109963" y="768908"/>
                <a:ext cx="177804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189" extrusionOk="0">
                    <a:moveTo>
                      <a:pt x="1668" y="0"/>
                    </a:moveTo>
                    <a:cubicBezTo>
                      <a:pt x="1416" y="0"/>
                      <a:pt x="1191" y="53"/>
                      <a:pt x="1006" y="146"/>
                    </a:cubicBezTo>
                    <a:cubicBezTo>
                      <a:pt x="808" y="252"/>
                      <a:pt x="649" y="371"/>
                      <a:pt x="516" y="516"/>
                    </a:cubicBezTo>
                    <a:cubicBezTo>
                      <a:pt x="384" y="649"/>
                      <a:pt x="278" y="808"/>
                      <a:pt x="212" y="953"/>
                    </a:cubicBezTo>
                    <a:cubicBezTo>
                      <a:pt x="146" y="1099"/>
                      <a:pt x="106" y="1231"/>
                      <a:pt x="106" y="1324"/>
                    </a:cubicBezTo>
                    <a:cubicBezTo>
                      <a:pt x="106" y="1337"/>
                      <a:pt x="119" y="1363"/>
                      <a:pt x="119" y="1416"/>
                    </a:cubicBezTo>
                    <a:cubicBezTo>
                      <a:pt x="119" y="1456"/>
                      <a:pt x="133" y="1496"/>
                      <a:pt x="146" y="1535"/>
                    </a:cubicBezTo>
                    <a:cubicBezTo>
                      <a:pt x="172" y="1575"/>
                      <a:pt x="199" y="1615"/>
                      <a:pt x="239" y="1655"/>
                    </a:cubicBezTo>
                    <a:cubicBezTo>
                      <a:pt x="278" y="1681"/>
                      <a:pt x="331" y="1694"/>
                      <a:pt x="397" y="1694"/>
                    </a:cubicBezTo>
                    <a:cubicBezTo>
                      <a:pt x="503" y="1694"/>
                      <a:pt x="583" y="1668"/>
                      <a:pt x="649" y="1615"/>
                    </a:cubicBezTo>
                    <a:cubicBezTo>
                      <a:pt x="715" y="1562"/>
                      <a:pt x="741" y="1496"/>
                      <a:pt x="741" y="1416"/>
                    </a:cubicBezTo>
                    <a:cubicBezTo>
                      <a:pt x="741" y="1377"/>
                      <a:pt x="728" y="1337"/>
                      <a:pt x="715" y="1324"/>
                    </a:cubicBezTo>
                    <a:cubicBezTo>
                      <a:pt x="702" y="1284"/>
                      <a:pt x="689" y="1271"/>
                      <a:pt x="662" y="1244"/>
                    </a:cubicBezTo>
                    <a:lnTo>
                      <a:pt x="622" y="1178"/>
                    </a:lnTo>
                    <a:cubicBezTo>
                      <a:pt x="609" y="1152"/>
                      <a:pt x="596" y="1125"/>
                      <a:pt x="596" y="1099"/>
                    </a:cubicBezTo>
                    <a:cubicBezTo>
                      <a:pt x="596" y="1072"/>
                      <a:pt x="622" y="1019"/>
                      <a:pt x="662" y="940"/>
                    </a:cubicBezTo>
                    <a:cubicBezTo>
                      <a:pt x="715" y="847"/>
                      <a:pt x="781" y="768"/>
                      <a:pt x="874" y="688"/>
                    </a:cubicBezTo>
                    <a:cubicBezTo>
                      <a:pt x="953" y="609"/>
                      <a:pt x="1059" y="530"/>
                      <a:pt x="1191" y="477"/>
                    </a:cubicBezTo>
                    <a:cubicBezTo>
                      <a:pt x="1311" y="410"/>
                      <a:pt x="1456" y="371"/>
                      <a:pt x="1602" y="371"/>
                    </a:cubicBezTo>
                    <a:cubicBezTo>
                      <a:pt x="1761" y="371"/>
                      <a:pt x="1906" y="397"/>
                      <a:pt x="2012" y="463"/>
                    </a:cubicBezTo>
                    <a:cubicBezTo>
                      <a:pt x="2131" y="516"/>
                      <a:pt x="2224" y="583"/>
                      <a:pt x="2290" y="675"/>
                    </a:cubicBezTo>
                    <a:cubicBezTo>
                      <a:pt x="2356" y="755"/>
                      <a:pt x="2409" y="847"/>
                      <a:pt x="2436" y="953"/>
                    </a:cubicBezTo>
                    <a:cubicBezTo>
                      <a:pt x="2462" y="1059"/>
                      <a:pt x="2489" y="1152"/>
                      <a:pt x="2489" y="1244"/>
                    </a:cubicBezTo>
                    <a:cubicBezTo>
                      <a:pt x="2489" y="1456"/>
                      <a:pt x="2449" y="1668"/>
                      <a:pt x="2369" y="1893"/>
                    </a:cubicBezTo>
                    <a:cubicBezTo>
                      <a:pt x="2290" y="2131"/>
                      <a:pt x="2184" y="2356"/>
                      <a:pt x="2065" y="2594"/>
                    </a:cubicBezTo>
                    <a:cubicBezTo>
                      <a:pt x="1946" y="2819"/>
                      <a:pt x="1800" y="3044"/>
                      <a:pt x="1628" y="3283"/>
                    </a:cubicBezTo>
                    <a:cubicBezTo>
                      <a:pt x="1469" y="3508"/>
                      <a:pt x="1297" y="3719"/>
                      <a:pt x="1125" y="3918"/>
                    </a:cubicBezTo>
                    <a:cubicBezTo>
                      <a:pt x="953" y="4116"/>
                      <a:pt x="781" y="4302"/>
                      <a:pt x="609" y="4474"/>
                    </a:cubicBezTo>
                    <a:cubicBezTo>
                      <a:pt x="437" y="4633"/>
                      <a:pt x="278" y="4778"/>
                      <a:pt x="133" y="4884"/>
                    </a:cubicBezTo>
                    <a:cubicBezTo>
                      <a:pt x="93" y="4910"/>
                      <a:pt x="66" y="4937"/>
                      <a:pt x="40" y="4963"/>
                    </a:cubicBezTo>
                    <a:cubicBezTo>
                      <a:pt x="14" y="4977"/>
                      <a:pt x="0" y="5003"/>
                      <a:pt x="0" y="5043"/>
                    </a:cubicBezTo>
                    <a:cubicBezTo>
                      <a:pt x="0" y="5069"/>
                      <a:pt x="14" y="5109"/>
                      <a:pt x="40" y="5135"/>
                    </a:cubicBezTo>
                    <a:cubicBezTo>
                      <a:pt x="66" y="5175"/>
                      <a:pt x="119" y="5188"/>
                      <a:pt x="186" y="5188"/>
                    </a:cubicBezTo>
                    <a:cubicBezTo>
                      <a:pt x="239" y="5188"/>
                      <a:pt x="291" y="5188"/>
                      <a:pt x="344" y="5162"/>
                    </a:cubicBezTo>
                    <a:cubicBezTo>
                      <a:pt x="384" y="5149"/>
                      <a:pt x="424" y="5122"/>
                      <a:pt x="437" y="5109"/>
                    </a:cubicBezTo>
                    <a:lnTo>
                      <a:pt x="1509" y="5109"/>
                    </a:lnTo>
                    <a:cubicBezTo>
                      <a:pt x="1641" y="5109"/>
                      <a:pt x="1761" y="5122"/>
                      <a:pt x="1893" y="5122"/>
                    </a:cubicBezTo>
                    <a:lnTo>
                      <a:pt x="2674" y="5122"/>
                    </a:lnTo>
                    <a:cubicBezTo>
                      <a:pt x="2700" y="5122"/>
                      <a:pt x="2727" y="5122"/>
                      <a:pt x="2766" y="5096"/>
                    </a:cubicBezTo>
                    <a:cubicBezTo>
                      <a:pt x="2806" y="5069"/>
                      <a:pt x="2833" y="5043"/>
                      <a:pt x="2859" y="4990"/>
                    </a:cubicBezTo>
                    <a:cubicBezTo>
                      <a:pt x="2978" y="4791"/>
                      <a:pt x="3058" y="4646"/>
                      <a:pt x="3124" y="4553"/>
                    </a:cubicBezTo>
                    <a:cubicBezTo>
                      <a:pt x="3177" y="4460"/>
                      <a:pt x="3216" y="4394"/>
                      <a:pt x="3216" y="4355"/>
                    </a:cubicBezTo>
                    <a:cubicBezTo>
                      <a:pt x="3216" y="4302"/>
                      <a:pt x="3190" y="4262"/>
                      <a:pt x="3150" y="4249"/>
                    </a:cubicBezTo>
                    <a:cubicBezTo>
                      <a:pt x="3111" y="4235"/>
                      <a:pt x="3071" y="4222"/>
                      <a:pt x="3031" y="4222"/>
                    </a:cubicBezTo>
                    <a:cubicBezTo>
                      <a:pt x="2965" y="4222"/>
                      <a:pt x="2925" y="4235"/>
                      <a:pt x="2899" y="4275"/>
                    </a:cubicBezTo>
                    <a:cubicBezTo>
                      <a:pt x="2872" y="4302"/>
                      <a:pt x="2846" y="4328"/>
                      <a:pt x="2819" y="4355"/>
                    </a:cubicBezTo>
                    <a:lnTo>
                      <a:pt x="2661" y="4619"/>
                    </a:lnTo>
                    <a:cubicBezTo>
                      <a:pt x="2621" y="4659"/>
                      <a:pt x="2594" y="4699"/>
                      <a:pt x="2568" y="4712"/>
                    </a:cubicBezTo>
                    <a:cubicBezTo>
                      <a:pt x="2555" y="4725"/>
                      <a:pt x="2528" y="4738"/>
                      <a:pt x="2489" y="4738"/>
                    </a:cubicBezTo>
                    <a:lnTo>
                      <a:pt x="2250" y="4738"/>
                    </a:lnTo>
                    <a:cubicBezTo>
                      <a:pt x="2131" y="4738"/>
                      <a:pt x="1972" y="4738"/>
                      <a:pt x="1800" y="4725"/>
                    </a:cubicBezTo>
                    <a:lnTo>
                      <a:pt x="1284" y="4725"/>
                    </a:lnTo>
                    <a:cubicBezTo>
                      <a:pt x="1099" y="4725"/>
                      <a:pt x="953" y="4712"/>
                      <a:pt x="821" y="4712"/>
                    </a:cubicBezTo>
                    <a:cubicBezTo>
                      <a:pt x="940" y="4593"/>
                      <a:pt x="1072" y="4460"/>
                      <a:pt x="1231" y="4302"/>
                    </a:cubicBezTo>
                    <a:cubicBezTo>
                      <a:pt x="1377" y="4143"/>
                      <a:pt x="1536" y="3971"/>
                      <a:pt x="1694" y="3785"/>
                    </a:cubicBezTo>
                    <a:cubicBezTo>
                      <a:pt x="1853" y="3600"/>
                      <a:pt x="1999" y="3402"/>
                      <a:pt x="2144" y="3190"/>
                    </a:cubicBezTo>
                    <a:cubicBezTo>
                      <a:pt x="2303" y="2978"/>
                      <a:pt x="2436" y="2766"/>
                      <a:pt x="2555" y="2555"/>
                    </a:cubicBezTo>
                    <a:cubicBezTo>
                      <a:pt x="2674" y="2343"/>
                      <a:pt x="2766" y="2118"/>
                      <a:pt x="2833" y="1906"/>
                    </a:cubicBezTo>
                    <a:cubicBezTo>
                      <a:pt x="2912" y="1681"/>
                      <a:pt x="2952" y="1469"/>
                      <a:pt x="2952" y="1258"/>
                    </a:cubicBezTo>
                    <a:cubicBezTo>
                      <a:pt x="2952" y="1085"/>
                      <a:pt x="2925" y="927"/>
                      <a:pt x="2872" y="781"/>
                    </a:cubicBezTo>
                    <a:cubicBezTo>
                      <a:pt x="2833" y="622"/>
                      <a:pt x="2753" y="490"/>
                      <a:pt x="2661" y="371"/>
                    </a:cubicBezTo>
                    <a:cubicBezTo>
                      <a:pt x="2555" y="252"/>
                      <a:pt x="2422" y="172"/>
                      <a:pt x="2264" y="106"/>
                    </a:cubicBezTo>
                    <a:cubicBezTo>
                      <a:pt x="2105" y="27"/>
                      <a:pt x="1906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3"/>
              <p:cNvSpPr/>
              <p:nvPr/>
            </p:nvSpPr>
            <p:spPr>
              <a:xfrm>
                <a:off x="2304514" y="857395"/>
                <a:ext cx="109821" cy="10976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986" extrusionOk="0">
                    <a:moveTo>
                      <a:pt x="994" y="1"/>
                    </a:moveTo>
                    <a:cubicBezTo>
                      <a:pt x="927" y="1"/>
                      <a:pt x="888" y="27"/>
                      <a:pt x="848" y="67"/>
                    </a:cubicBezTo>
                    <a:cubicBezTo>
                      <a:pt x="808" y="93"/>
                      <a:pt x="795" y="146"/>
                      <a:pt x="795" y="186"/>
                    </a:cubicBezTo>
                    <a:cubicBezTo>
                      <a:pt x="795" y="252"/>
                      <a:pt x="795" y="345"/>
                      <a:pt x="795" y="451"/>
                    </a:cubicBezTo>
                    <a:cubicBezTo>
                      <a:pt x="808" y="557"/>
                      <a:pt x="808" y="676"/>
                      <a:pt x="808" y="808"/>
                    </a:cubicBezTo>
                    <a:lnTo>
                      <a:pt x="173" y="808"/>
                    </a:lnTo>
                    <a:cubicBezTo>
                      <a:pt x="133" y="808"/>
                      <a:pt x="94" y="821"/>
                      <a:pt x="67" y="861"/>
                    </a:cubicBezTo>
                    <a:cubicBezTo>
                      <a:pt x="27" y="887"/>
                      <a:pt x="1" y="940"/>
                      <a:pt x="1" y="1007"/>
                    </a:cubicBezTo>
                    <a:cubicBezTo>
                      <a:pt x="1" y="1073"/>
                      <a:pt x="27" y="1126"/>
                      <a:pt x="67" y="1165"/>
                    </a:cubicBezTo>
                    <a:cubicBezTo>
                      <a:pt x="107" y="1192"/>
                      <a:pt x="133" y="1205"/>
                      <a:pt x="173" y="1205"/>
                    </a:cubicBezTo>
                    <a:cubicBezTo>
                      <a:pt x="226" y="1205"/>
                      <a:pt x="305" y="1205"/>
                      <a:pt x="424" y="1192"/>
                    </a:cubicBezTo>
                    <a:lnTo>
                      <a:pt x="795" y="1192"/>
                    </a:lnTo>
                    <a:cubicBezTo>
                      <a:pt x="795" y="1298"/>
                      <a:pt x="782" y="1417"/>
                      <a:pt x="782" y="1536"/>
                    </a:cubicBezTo>
                    <a:cubicBezTo>
                      <a:pt x="782" y="1655"/>
                      <a:pt x="782" y="1761"/>
                      <a:pt x="782" y="1827"/>
                    </a:cubicBezTo>
                    <a:cubicBezTo>
                      <a:pt x="782" y="1854"/>
                      <a:pt x="795" y="1893"/>
                      <a:pt x="821" y="1933"/>
                    </a:cubicBezTo>
                    <a:cubicBezTo>
                      <a:pt x="861" y="1959"/>
                      <a:pt x="914" y="1986"/>
                      <a:pt x="980" y="1986"/>
                    </a:cubicBezTo>
                    <a:cubicBezTo>
                      <a:pt x="1060" y="1986"/>
                      <a:pt x="1113" y="1959"/>
                      <a:pt x="1139" y="1933"/>
                    </a:cubicBezTo>
                    <a:cubicBezTo>
                      <a:pt x="1179" y="1880"/>
                      <a:pt x="1192" y="1854"/>
                      <a:pt x="1192" y="1827"/>
                    </a:cubicBezTo>
                    <a:lnTo>
                      <a:pt x="1192" y="1192"/>
                    </a:lnTo>
                    <a:lnTo>
                      <a:pt x="1801" y="1192"/>
                    </a:lnTo>
                    <a:cubicBezTo>
                      <a:pt x="1854" y="1192"/>
                      <a:pt x="1894" y="1165"/>
                      <a:pt x="1920" y="1139"/>
                    </a:cubicBezTo>
                    <a:cubicBezTo>
                      <a:pt x="1960" y="1099"/>
                      <a:pt x="1986" y="1046"/>
                      <a:pt x="1986" y="980"/>
                    </a:cubicBezTo>
                    <a:cubicBezTo>
                      <a:pt x="1986" y="901"/>
                      <a:pt x="1973" y="848"/>
                      <a:pt x="1933" y="821"/>
                    </a:cubicBezTo>
                    <a:cubicBezTo>
                      <a:pt x="1907" y="795"/>
                      <a:pt x="1880" y="782"/>
                      <a:pt x="1854" y="782"/>
                    </a:cubicBezTo>
                    <a:cubicBezTo>
                      <a:pt x="1774" y="782"/>
                      <a:pt x="1669" y="782"/>
                      <a:pt x="1563" y="795"/>
                    </a:cubicBezTo>
                    <a:cubicBezTo>
                      <a:pt x="1457" y="808"/>
                      <a:pt x="1338" y="808"/>
                      <a:pt x="1192" y="808"/>
                    </a:cubicBezTo>
                    <a:lnTo>
                      <a:pt x="1192" y="464"/>
                    </a:lnTo>
                    <a:cubicBezTo>
                      <a:pt x="1205" y="345"/>
                      <a:pt x="1205" y="252"/>
                      <a:pt x="1205" y="186"/>
                    </a:cubicBezTo>
                    <a:cubicBezTo>
                      <a:pt x="1205" y="146"/>
                      <a:pt x="1179" y="93"/>
                      <a:pt x="1152" y="67"/>
                    </a:cubicBezTo>
                    <a:cubicBezTo>
                      <a:pt x="1113" y="27"/>
                      <a:pt x="1060" y="1"/>
                      <a:pt x="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>
                <a:off x="2428871" y="768908"/>
                <a:ext cx="177085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5189" extrusionOk="0">
                    <a:moveTo>
                      <a:pt x="1669" y="0"/>
                    </a:moveTo>
                    <a:cubicBezTo>
                      <a:pt x="1417" y="0"/>
                      <a:pt x="1192" y="53"/>
                      <a:pt x="994" y="146"/>
                    </a:cubicBezTo>
                    <a:cubicBezTo>
                      <a:pt x="808" y="252"/>
                      <a:pt x="636" y="371"/>
                      <a:pt x="504" y="516"/>
                    </a:cubicBezTo>
                    <a:cubicBezTo>
                      <a:pt x="371" y="649"/>
                      <a:pt x="279" y="808"/>
                      <a:pt x="213" y="953"/>
                    </a:cubicBezTo>
                    <a:cubicBezTo>
                      <a:pt x="146" y="1099"/>
                      <a:pt x="107" y="1231"/>
                      <a:pt x="107" y="1324"/>
                    </a:cubicBezTo>
                    <a:cubicBezTo>
                      <a:pt x="107" y="1337"/>
                      <a:pt x="107" y="1363"/>
                      <a:pt x="120" y="1416"/>
                    </a:cubicBezTo>
                    <a:cubicBezTo>
                      <a:pt x="120" y="1456"/>
                      <a:pt x="133" y="1496"/>
                      <a:pt x="146" y="1535"/>
                    </a:cubicBezTo>
                    <a:cubicBezTo>
                      <a:pt x="160" y="1575"/>
                      <a:pt x="199" y="1615"/>
                      <a:pt x="226" y="1655"/>
                    </a:cubicBezTo>
                    <a:cubicBezTo>
                      <a:pt x="279" y="1681"/>
                      <a:pt x="332" y="1694"/>
                      <a:pt x="398" y="1694"/>
                    </a:cubicBezTo>
                    <a:cubicBezTo>
                      <a:pt x="504" y="1694"/>
                      <a:pt x="583" y="1668"/>
                      <a:pt x="649" y="1615"/>
                    </a:cubicBezTo>
                    <a:cubicBezTo>
                      <a:pt x="702" y="1562"/>
                      <a:pt x="742" y="1496"/>
                      <a:pt x="742" y="1416"/>
                    </a:cubicBezTo>
                    <a:cubicBezTo>
                      <a:pt x="742" y="1377"/>
                      <a:pt x="729" y="1337"/>
                      <a:pt x="716" y="1324"/>
                    </a:cubicBezTo>
                    <a:cubicBezTo>
                      <a:pt x="702" y="1284"/>
                      <a:pt x="689" y="1271"/>
                      <a:pt x="663" y="1244"/>
                    </a:cubicBezTo>
                    <a:lnTo>
                      <a:pt x="610" y="1178"/>
                    </a:lnTo>
                    <a:cubicBezTo>
                      <a:pt x="596" y="1152"/>
                      <a:pt x="596" y="1125"/>
                      <a:pt x="596" y="1099"/>
                    </a:cubicBezTo>
                    <a:cubicBezTo>
                      <a:pt x="596" y="1072"/>
                      <a:pt x="623" y="1019"/>
                      <a:pt x="663" y="940"/>
                    </a:cubicBezTo>
                    <a:cubicBezTo>
                      <a:pt x="716" y="847"/>
                      <a:pt x="782" y="768"/>
                      <a:pt x="861" y="688"/>
                    </a:cubicBezTo>
                    <a:cubicBezTo>
                      <a:pt x="954" y="609"/>
                      <a:pt x="1060" y="530"/>
                      <a:pt x="1179" y="477"/>
                    </a:cubicBezTo>
                    <a:cubicBezTo>
                      <a:pt x="1311" y="410"/>
                      <a:pt x="1444" y="371"/>
                      <a:pt x="1602" y="371"/>
                    </a:cubicBezTo>
                    <a:cubicBezTo>
                      <a:pt x="1761" y="371"/>
                      <a:pt x="1894" y="397"/>
                      <a:pt x="2013" y="463"/>
                    </a:cubicBezTo>
                    <a:cubicBezTo>
                      <a:pt x="2119" y="516"/>
                      <a:pt x="2211" y="583"/>
                      <a:pt x="2277" y="675"/>
                    </a:cubicBezTo>
                    <a:cubicBezTo>
                      <a:pt x="2357" y="755"/>
                      <a:pt x="2396" y="847"/>
                      <a:pt x="2423" y="953"/>
                    </a:cubicBezTo>
                    <a:cubicBezTo>
                      <a:pt x="2463" y="1059"/>
                      <a:pt x="2476" y="1152"/>
                      <a:pt x="2476" y="1244"/>
                    </a:cubicBezTo>
                    <a:cubicBezTo>
                      <a:pt x="2476" y="1456"/>
                      <a:pt x="2436" y="1668"/>
                      <a:pt x="2357" y="1893"/>
                    </a:cubicBezTo>
                    <a:cubicBezTo>
                      <a:pt x="2291" y="2131"/>
                      <a:pt x="2185" y="2356"/>
                      <a:pt x="2052" y="2594"/>
                    </a:cubicBezTo>
                    <a:cubicBezTo>
                      <a:pt x="1933" y="2819"/>
                      <a:pt x="1788" y="3044"/>
                      <a:pt x="1629" y="3283"/>
                    </a:cubicBezTo>
                    <a:cubicBezTo>
                      <a:pt x="1470" y="3508"/>
                      <a:pt x="1298" y="3719"/>
                      <a:pt x="1126" y="3918"/>
                    </a:cubicBezTo>
                    <a:cubicBezTo>
                      <a:pt x="954" y="4116"/>
                      <a:pt x="769" y="4302"/>
                      <a:pt x="596" y="4474"/>
                    </a:cubicBezTo>
                    <a:cubicBezTo>
                      <a:pt x="424" y="4633"/>
                      <a:pt x="266" y="4778"/>
                      <a:pt x="120" y="4884"/>
                    </a:cubicBezTo>
                    <a:cubicBezTo>
                      <a:pt x="94" y="4910"/>
                      <a:pt x="67" y="4937"/>
                      <a:pt x="27" y="4963"/>
                    </a:cubicBezTo>
                    <a:cubicBezTo>
                      <a:pt x="14" y="4977"/>
                      <a:pt x="1" y="5003"/>
                      <a:pt x="1" y="5043"/>
                    </a:cubicBezTo>
                    <a:cubicBezTo>
                      <a:pt x="1" y="5069"/>
                      <a:pt x="14" y="5109"/>
                      <a:pt x="27" y="5135"/>
                    </a:cubicBezTo>
                    <a:cubicBezTo>
                      <a:pt x="67" y="5175"/>
                      <a:pt x="107" y="5188"/>
                      <a:pt x="173" y="5188"/>
                    </a:cubicBezTo>
                    <a:cubicBezTo>
                      <a:pt x="239" y="5188"/>
                      <a:pt x="292" y="5188"/>
                      <a:pt x="332" y="5162"/>
                    </a:cubicBezTo>
                    <a:cubicBezTo>
                      <a:pt x="385" y="5149"/>
                      <a:pt x="424" y="5122"/>
                      <a:pt x="438" y="5109"/>
                    </a:cubicBezTo>
                    <a:lnTo>
                      <a:pt x="1510" y="5109"/>
                    </a:lnTo>
                    <a:cubicBezTo>
                      <a:pt x="1642" y="5109"/>
                      <a:pt x="1761" y="5122"/>
                      <a:pt x="1880" y="5122"/>
                    </a:cubicBezTo>
                    <a:lnTo>
                      <a:pt x="2674" y="5122"/>
                    </a:lnTo>
                    <a:cubicBezTo>
                      <a:pt x="2688" y="5122"/>
                      <a:pt x="2714" y="5122"/>
                      <a:pt x="2754" y="5096"/>
                    </a:cubicBezTo>
                    <a:cubicBezTo>
                      <a:pt x="2794" y="5069"/>
                      <a:pt x="2833" y="5043"/>
                      <a:pt x="2860" y="4990"/>
                    </a:cubicBezTo>
                    <a:cubicBezTo>
                      <a:pt x="2966" y="4791"/>
                      <a:pt x="3058" y="4646"/>
                      <a:pt x="3111" y="4553"/>
                    </a:cubicBezTo>
                    <a:cubicBezTo>
                      <a:pt x="3177" y="4460"/>
                      <a:pt x="3204" y="4394"/>
                      <a:pt x="3204" y="4355"/>
                    </a:cubicBezTo>
                    <a:cubicBezTo>
                      <a:pt x="3204" y="4302"/>
                      <a:pt x="3191" y="4262"/>
                      <a:pt x="3151" y="4249"/>
                    </a:cubicBezTo>
                    <a:cubicBezTo>
                      <a:pt x="3111" y="4235"/>
                      <a:pt x="3071" y="4222"/>
                      <a:pt x="3019" y="4222"/>
                    </a:cubicBezTo>
                    <a:cubicBezTo>
                      <a:pt x="2966" y="4222"/>
                      <a:pt x="2926" y="4235"/>
                      <a:pt x="2886" y="4275"/>
                    </a:cubicBezTo>
                    <a:cubicBezTo>
                      <a:pt x="2860" y="4302"/>
                      <a:pt x="2833" y="4328"/>
                      <a:pt x="2820" y="4355"/>
                    </a:cubicBezTo>
                    <a:lnTo>
                      <a:pt x="2648" y="4619"/>
                    </a:lnTo>
                    <a:cubicBezTo>
                      <a:pt x="2621" y="4659"/>
                      <a:pt x="2595" y="4699"/>
                      <a:pt x="2569" y="4712"/>
                    </a:cubicBezTo>
                    <a:cubicBezTo>
                      <a:pt x="2542" y="4725"/>
                      <a:pt x="2516" y="4738"/>
                      <a:pt x="2489" y="4738"/>
                    </a:cubicBezTo>
                    <a:lnTo>
                      <a:pt x="2251" y="4738"/>
                    </a:lnTo>
                    <a:cubicBezTo>
                      <a:pt x="2119" y="4738"/>
                      <a:pt x="1973" y="4738"/>
                      <a:pt x="1801" y="4725"/>
                    </a:cubicBezTo>
                    <a:lnTo>
                      <a:pt x="1271" y="4725"/>
                    </a:lnTo>
                    <a:cubicBezTo>
                      <a:pt x="1099" y="4725"/>
                      <a:pt x="941" y="4712"/>
                      <a:pt x="821" y="4712"/>
                    </a:cubicBezTo>
                    <a:cubicBezTo>
                      <a:pt x="941" y="4593"/>
                      <a:pt x="1073" y="4460"/>
                      <a:pt x="1232" y="4302"/>
                    </a:cubicBezTo>
                    <a:cubicBezTo>
                      <a:pt x="1377" y="4143"/>
                      <a:pt x="1536" y="3971"/>
                      <a:pt x="1682" y="3785"/>
                    </a:cubicBezTo>
                    <a:cubicBezTo>
                      <a:pt x="1841" y="3600"/>
                      <a:pt x="1999" y="3402"/>
                      <a:pt x="2145" y="3190"/>
                    </a:cubicBezTo>
                    <a:cubicBezTo>
                      <a:pt x="2291" y="2978"/>
                      <a:pt x="2436" y="2766"/>
                      <a:pt x="2542" y="2555"/>
                    </a:cubicBezTo>
                    <a:cubicBezTo>
                      <a:pt x="2661" y="2343"/>
                      <a:pt x="2754" y="2118"/>
                      <a:pt x="2833" y="1906"/>
                    </a:cubicBezTo>
                    <a:cubicBezTo>
                      <a:pt x="2899" y="1681"/>
                      <a:pt x="2939" y="1469"/>
                      <a:pt x="2939" y="1258"/>
                    </a:cubicBezTo>
                    <a:cubicBezTo>
                      <a:pt x="2939" y="1085"/>
                      <a:pt x="2913" y="927"/>
                      <a:pt x="2873" y="781"/>
                    </a:cubicBezTo>
                    <a:cubicBezTo>
                      <a:pt x="2833" y="622"/>
                      <a:pt x="2754" y="490"/>
                      <a:pt x="2648" y="371"/>
                    </a:cubicBezTo>
                    <a:cubicBezTo>
                      <a:pt x="2542" y="252"/>
                      <a:pt x="2423" y="172"/>
                      <a:pt x="2251" y="106"/>
                    </a:cubicBezTo>
                    <a:cubicBezTo>
                      <a:pt x="2092" y="27"/>
                      <a:pt x="1894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2632265" y="887407"/>
                <a:ext cx="93683" cy="78318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17" extrusionOk="0">
                    <a:moveTo>
                      <a:pt x="159" y="0"/>
                    </a:moveTo>
                    <a:cubicBezTo>
                      <a:pt x="93" y="0"/>
                      <a:pt x="53" y="27"/>
                      <a:pt x="27" y="66"/>
                    </a:cubicBezTo>
                    <a:cubicBezTo>
                      <a:pt x="14" y="106"/>
                      <a:pt x="0" y="146"/>
                      <a:pt x="0" y="186"/>
                    </a:cubicBezTo>
                    <a:cubicBezTo>
                      <a:pt x="0" y="225"/>
                      <a:pt x="14" y="278"/>
                      <a:pt x="40" y="318"/>
                    </a:cubicBezTo>
                    <a:cubicBezTo>
                      <a:pt x="66" y="358"/>
                      <a:pt x="106" y="384"/>
                      <a:pt x="159" y="384"/>
                    </a:cubicBezTo>
                    <a:lnTo>
                      <a:pt x="821" y="384"/>
                    </a:lnTo>
                    <a:cubicBezTo>
                      <a:pt x="953" y="371"/>
                      <a:pt x="1086" y="371"/>
                      <a:pt x="1205" y="371"/>
                    </a:cubicBezTo>
                    <a:lnTo>
                      <a:pt x="1522" y="371"/>
                    </a:lnTo>
                    <a:cubicBezTo>
                      <a:pt x="1589" y="371"/>
                      <a:pt x="1641" y="344"/>
                      <a:pt x="1668" y="291"/>
                    </a:cubicBezTo>
                    <a:cubicBezTo>
                      <a:pt x="1681" y="239"/>
                      <a:pt x="1694" y="199"/>
                      <a:pt x="1694" y="172"/>
                    </a:cubicBezTo>
                    <a:cubicBezTo>
                      <a:pt x="1694" y="119"/>
                      <a:pt x="1681" y="80"/>
                      <a:pt x="1655" y="53"/>
                    </a:cubicBezTo>
                    <a:cubicBezTo>
                      <a:pt x="1628" y="14"/>
                      <a:pt x="1602" y="0"/>
                      <a:pt x="1575" y="0"/>
                    </a:cubicBezTo>
                    <a:cubicBezTo>
                      <a:pt x="1469" y="0"/>
                      <a:pt x="1364" y="0"/>
                      <a:pt x="1231" y="14"/>
                    </a:cubicBezTo>
                    <a:lnTo>
                      <a:pt x="278" y="14"/>
                    </a:lnTo>
                    <a:cubicBezTo>
                      <a:pt x="225" y="0"/>
                      <a:pt x="186" y="0"/>
                      <a:pt x="159" y="0"/>
                    </a:cubicBezTo>
                    <a:close/>
                    <a:moveTo>
                      <a:pt x="159" y="1033"/>
                    </a:moveTo>
                    <a:cubicBezTo>
                      <a:pt x="93" y="1033"/>
                      <a:pt x="53" y="1059"/>
                      <a:pt x="27" y="1099"/>
                    </a:cubicBezTo>
                    <a:cubicBezTo>
                      <a:pt x="14" y="1139"/>
                      <a:pt x="0" y="1178"/>
                      <a:pt x="0" y="1218"/>
                    </a:cubicBezTo>
                    <a:cubicBezTo>
                      <a:pt x="0" y="1271"/>
                      <a:pt x="14" y="1311"/>
                      <a:pt x="40" y="1350"/>
                    </a:cubicBezTo>
                    <a:cubicBezTo>
                      <a:pt x="66" y="1390"/>
                      <a:pt x="106" y="1416"/>
                      <a:pt x="159" y="1416"/>
                    </a:cubicBezTo>
                    <a:lnTo>
                      <a:pt x="821" y="1416"/>
                    </a:lnTo>
                    <a:cubicBezTo>
                      <a:pt x="953" y="1416"/>
                      <a:pt x="1086" y="1403"/>
                      <a:pt x="1205" y="1403"/>
                    </a:cubicBezTo>
                    <a:lnTo>
                      <a:pt x="1522" y="1403"/>
                    </a:lnTo>
                    <a:cubicBezTo>
                      <a:pt x="1589" y="1403"/>
                      <a:pt x="1641" y="1390"/>
                      <a:pt x="1668" y="1337"/>
                    </a:cubicBezTo>
                    <a:cubicBezTo>
                      <a:pt x="1681" y="1284"/>
                      <a:pt x="1694" y="1231"/>
                      <a:pt x="1694" y="1205"/>
                    </a:cubicBezTo>
                    <a:cubicBezTo>
                      <a:pt x="1694" y="1165"/>
                      <a:pt x="1681" y="1125"/>
                      <a:pt x="1655" y="1086"/>
                    </a:cubicBezTo>
                    <a:cubicBezTo>
                      <a:pt x="1628" y="1046"/>
                      <a:pt x="1602" y="1033"/>
                      <a:pt x="1575" y="1033"/>
                    </a:cubicBezTo>
                    <a:cubicBezTo>
                      <a:pt x="1469" y="1033"/>
                      <a:pt x="1364" y="1033"/>
                      <a:pt x="1231" y="1046"/>
                    </a:cubicBezTo>
                    <a:lnTo>
                      <a:pt x="278" y="1046"/>
                    </a:lnTo>
                    <a:cubicBezTo>
                      <a:pt x="225" y="1046"/>
                      <a:pt x="186" y="1033"/>
                      <a:pt x="159" y="10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2740539" y="770345"/>
                <a:ext cx="188029" cy="281711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5097" extrusionOk="0">
                    <a:moveTo>
                      <a:pt x="2528" y="609"/>
                    </a:moveTo>
                    <a:lnTo>
                      <a:pt x="2356" y="3190"/>
                    </a:lnTo>
                    <a:cubicBezTo>
                      <a:pt x="2210" y="3190"/>
                      <a:pt x="2038" y="3204"/>
                      <a:pt x="1853" y="3217"/>
                    </a:cubicBezTo>
                    <a:cubicBezTo>
                      <a:pt x="1668" y="3230"/>
                      <a:pt x="1496" y="3230"/>
                      <a:pt x="1324" y="3243"/>
                    </a:cubicBezTo>
                    <a:cubicBezTo>
                      <a:pt x="1165" y="3243"/>
                      <a:pt x="1019" y="3257"/>
                      <a:pt x="900" y="3257"/>
                    </a:cubicBezTo>
                    <a:lnTo>
                      <a:pt x="702" y="3257"/>
                    </a:lnTo>
                    <a:cubicBezTo>
                      <a:pt x="662" y="3257"/>
                      <a:pt x="635" y="3257"/>
                      <a:pt x="622" y="3243"/>
                    </a:cubicBezTo>
                    <a:cubicBezTo>
                      <a:pt x="622" y="3230"/>
                      <a:pt x="622" y="3230"/>
                      <a:pt x="622" y="3217"/>
                    </a:cubicBezTo>
                    <a:cubicBezTo>
                      <a:pt x="622" y="3190"/>
                      <a:pt x="622" y="3164"/>
                      <a:pt x="649" y="3137"/>
                    </a:cubicBezTo>
                    <a:cubicBezTo>
                      <a:pt x="675" y="3124"/>
                      <a:pt x="688" y="3098"/>
                      <a:pt x="688" y="3084"/>
                    </a:cubicBezTo>
                    <a:lnTo>
                      <a:pt x="2528" y="609"/>
                    </a:lnTo>
                    <a:close/>
                    <a:moveTo>
                      <a:pt x="2713" y="1"/>
                    </a:moveTo>
                    <a:cubicBezTo>
                      <a:pt x="2634" y="1"/>
                      <a:pt x="2581" y="27"/>
                      <a:pt x="2515" y="80"/>
                    </a:cubicBezTo>
                    <a:cubicBezTo>
                      <a:pt x="2462" y="120"/>
                      <a:pt x="2422" y="159"/>
                      <a:pt x="2409" y="173"/>
                    </a:cubicBezTo>
                    <a:cubicBezTo>
                      <a:pt x="2263" y="358"/>
                      <a:pt x="2131" y="530"/>
                      <a:pt x="2012" y="689"/>
                    </a:cubicBezTo>
                    <a:cubicBezTo>
                      <a:pt x="1893" y="834"/>
                      <a:pt x="1774" y="993"/>
                      <a:pt x="1668" y="1126"/>
                    </a:cubicBezTo>
                    <a:lnTo>
                      <a:pt x="1350" y="1562"/>
                    </a:lnTo>
                    <a:cubicBezTo>
                      <a:pt x="1244" y="1708"/>
                      <a:pt x="1125" y="1867"/>
                      <a:pt x="993" y="2039"/>
                    </a:cubicBezTo>
                    <a:cubicBezTo>
                      <a:pt x="874" y="2211"/>
                      <a:pt x="728" y="2396"/>
                      <a:pt x="582" y="2595"/>
                    </a:cubicBezTo>
                    <a:cubicBezTo>
                      <a:pt x="437" y="2807"/>
                      <a:pt x="265" y="3045"/>
                      <a:pt x="66" y="3309"/>
                    </a:cubicBezTo>
                    <a:cubicBezTo>
                      <a:pt x="40" y="3336"/>
                      <a:pt x="27" y="3362"/>
                      <a:pt x="13" y="3402"/>
                    </a:cubicBezTo>
                    <a:cubicBezTo>
                      <a:pt x="0" y="3415"/>
                      <a:pt x="0" y="3442"/>
                      <a:pt x="0" y="3468"/>
                    </a:cubicBezTo>
                    <a:cubicBezTo>
                      <a:pt x="0" y="3534"/>
                      <a:pt x="27" y="3574"/>
                      <a:pt x="80" y="3601"/>
                    </a:cubicBezTo>
                    <a:cubicBezTo>
                      <a:pt x="132" y="3640"/>
                      <a:pt x="185" y="3654"/>
                      <a:pt x="265" y="3654"/>
                    </a:cubicBezTo>
                    <a:cubicBezTo>
                      <a:pt x="344" y="3654"/>
                      <a:pt x="556" y="3654"/>
                      <a:pt x="900" y="3640"/>
                    </a:cubicBezTo>
                    <a:cubicBezTo>
                      <a:pt x="1231" y="3627"/>
                      <a:pt x="1721" y="3601"/>
                      <a:pt x="2343" y="3601"/>
                    </a:cubicBezTo>
                    <a:lnTo>
                      <a:pt x="2290" y="4554"/>
                    </a:lnTo>
                    <a:cubicBezTo>
                      <a:pt x="2290" y="4633"/>
                      <a:pt x="2263" y="4686"/>
                      <a:pt x="2197" y="4726"/>
                    </a:cubicBezTo>
                    <a:cubicBezTo>
                      <a:pt x="2144" y="4752"/>
                      <a:pt x="2078" y="4779"/>
                      <a:pt x="1985" y="4792"/>
                    </a:cubicBezTo>
                    <a:lnTo>
                      <a:pt x="1893" y="4792"/>
                    </a:lnTo>
                    <a:cubicBezTo>
                      <a:pt x="1853" y="4792"/>
                      <a:pt x="1800" y="4805"/>
                      <a:pt x="1747" y="4805"/>
                    </a:cubicBezTo>
                    <a:cubicBezTo>
                      <a:pt x="1694" y="4805"/>
                      <a:pt x="1641" y="4818"/>
                      <a:pt x="1575" y="4818"/>
                    </a:cubicBezTo>
                    <a:lnTo>
                      <a:pt x="1430" y="4818"/>
                    </a:lnTo>
                    <a:cubicBezTo>
                      <a:pt x="1390" y="4818"/>
                      <a:pt x="1350" y="4832"/>
                      <a:pt x="1310" y="4845"/>
                    </a:cubicBezTo>
                    <a:cubicBezTo>
                      <a:pt x="1271" y="4858"/>
                      <a:pt x="1244" y="4898"/>
                      <a:pt x="1244" y="4951"/>
                    </a:cubicBezTo>
                    <a:cubicBezTo>
                      <a:pt x="1244" y="5017"/>
                      <a:pt x="1271" y="5057"/>
                      <a:pt x="1324" y="5070"/>
                    </a:cubicBezTo>
                    <a:cubicBezTo>
                      <a:pt x="1377" y="5096"/>
                      <a:pt x="1416" y="5096"/>
                      <a:pt x="1456" y="5096"/>
                    </a:cubicBezTo>
                    <a:lnTo>
                      <a:pt x="2965" y="5096"/>
                    </a:lnTo>
                    <a:cubicBezTo>
                      <a:pt x="3044" y="5096"/>
                      <a:pt x="3110" y="5096"/>
                      <a:pt x="3163" y="5070"/>
                    </a:cubicBezTo>
                    <a:cubicBezTo>
                      <a:pt x="3216" y="5043"/>
                      <a:pt x="3230" y="5004"/>
                      <a:pt x="3230" y="4951"/>
                    </a:cubicBezTo>
                    <a:cubicBezTo>
                      <a:pt x="3230" y="4884"/>
                      <a:pt x="3216" y="4845"/>
                      <a:pt x="3163" y="4832"/>
                    </a:cubicBezTo>
                    <a:cubicBezTo>
                      <a:pt x="3124" y="4805"/>
                      <a:pt x="3057" y="4792"/>
                      <a:pt x="2965" y="4792"/>
                    </a:cubicBezTo>
                    <a:lnTo>
                      <a:pt x="2793" y="4792"/>
                    </a:lnTo>
                    <a:cubicBezTo>
                      <a:pt x="2740" y="4779"/>
                      <a:pt x="2713" y="4752"/>
                      <a:pt x="2713" y="4699"/>
                    </a:cubicBezTo>
                    <a:cubicBezTo>
                      <a:pt x="2713" y="4673"/>
                      <a:pt x="2713" y="4620"/>
                      <a:pt x="2713" y="4527"/>
                    </a:cubicBezTo>
                    <a:cubicBezTo>
                      <a:pt x="2727" y="4448"/>
                      <a:pt x="2727" y="4355"/>
                      <a:pt x="2727" y="4249"/>
                    </a:cubicBezTo>
                    <a:cubicBezTo>
                      <a:pt x="2740" y="4130"/>
                      <a:pt x="2740" y="4024"/>
                      <a:pt x="2753" y="3905"/>
                    </a:cubicBezTo>
                    <a:cubicBezTo>
                      <a:pt x="2753" y="3786"/>
                      <a:pt x="2766" y="3680"/>
                      <a:pt x="2766" y="3601"/>
                    </a:cubicBezTo>
                    <a:lnTo>
                      <a:pt x="3230" y="3601"/>
                    </a:lnTo>
                    <a:cubicBezTo>
                      <a:pt x="3256" y="3601"/>
                      <a:pt x="3296" y="3587"/>
                      <a:pt x="3335" y="3561"/>
                    </a:cubicBezTo>
                    <a:cubicBezTo>
                      <a:pt x="3388" y="3534"/>
                      <a:pt x="3402" y="3482"/>
                      <a:pt x="3402" y="3415"/>
                    </a:cubicBezTo>
                    <a:cubicBezTo>
                      <a:pt x="3402" y="3349"/>
                      <a:pt x="3388" y="3309"/>
                      <a:pt x="3349" y="3270"/>
                    </a:cubicBezTo>
                    <a:cubicBezTo>
                      <a:pt x="3309" y="3230"/>
                      <a:pt x="3256" y="3217"/>
                      <a:pt x="3190" y="3217"/>
                    </a:cubicBezTo>
                    <a:lnTo>
                      <a:pt x="2793" y="3190"/>
                    </a:lnTo>
                    <a:cubicBezTo>
                      <a:pt x="2793" y="3032"/>
                      <a:pt x="2793" y="2859"/>
                      <a:pt x="2806" y="2648"/>
                    </a:cubicBezTo>
                    <a:cubicBezTo>
                      <a:pt x="2806" y="2436"/>
                      <a:pt x="2819" y="2224"/>
                      <a:pt x="2832" y="1999"/>
                    </a:cubicBezTo>
                    <a:cubicBezTo>
                      <a:pt x="2846" y="1774"/>
                      <a:pt x="2859" y="1562"/>
                      <a:pt x="2872" y="1337"/>
                    </a:cubicBezTo>
                    <a:cubicBezTo>
                      <a:pt x="2899" y="1126"/>
                      <a:pt x="2912" y="927"/>
                      <a:pt x="2925" y="755"/>
                    </a:cubicBezTo>
                    <a:cubicBezTo>
                      <a:pt x="2938" y="583"/>
                      <a:pt x="2952" y="437"/>
                      <a:pt x="2952" y="318"/>
                    </a:cubicBezTo>
                    <a:cubicBezTo>
                      <a:pt x="2965" y="212"/>
                      <a:pt x="2965" y="146"/>
                      <a:pt x="2965" y="133"/>
                    </a:cubicBezTo>
                    <a:cubicBezTo>
                      <a:pt x="2965" y="93"/>
                      <a:pt x="2938" y="54"/>
                      <a:pt x="2899" y="40"/>
                    </a:cubicBezTo>
                    <a:cubicBezTo>
                      <a:pt x="2846" y="14"/>
                      <a:pt x="2780" y="1"/>
                      <a:pt x="27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3;p3"/>
            <p:cNvSpPr/>
            <p:nvPr/>
          </p:nvSpPr>
          <p:spPr>
            <a:xfrm>
              <a:off x="8361668" y="740908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65787" y="4328326"/>
              <a:ext cx="96051" cy="96051"/>
            </a:xfrm>
            <a:custGeom>
              <a:avLst/>
              <a:gdLst/>
              <a:ahLst/>
              <a:cxnLst/>
              <a:rect l="l" t="t" r="r" b="b"/>
              <a:pathLst>
                <a:path w="1973" h="1973" extrusionOk="0">
                  <a:moveTo>
                    <a:pt x="980" y="0"/>
                  </a:moveTo>
                  <a:cubicBezTo>
                    <a:pt x="927" y="0"/>
                    <a:pt x="874" y="14"/>
                    <a:pt x="834" y="53"/>
                  </a:cubicBezTo>
                  <a:cubicBezTo>
                    <a:pt x="807" y="93"/>
                    <a:pt x="781" y="133"/>
                    <a:pt x="781" y="186"/>
                  </a:cubicBezTo>
                  <a:cubicBezTo>
                    <a:pt x="781" y="252"/>
                    <a:pt x="781" y="331"/>
                    <a:pt x="794" y="450"/>
                  </a:cubicBezTo>
                  <a:cubicBezTo>
                    <a:pt x="794" y="543"/>
                    <a:pt x="807" y="662"/>
                    <a:pt x="807" y="808"/>
                  </a:cubicBezTo>
                  <a:lnTo>
                    <a:pt x="159" y="808"/>
                  </a:lnTo>
                  <a:cubicBezTo>
                    <a:pt x="132" y="808"/>
                    <a:pt x="93" y="821"/>
                    <a:pt x="53" y="848"/>
                  </a:cubicBezTo>
                  <a:cubicBezTo>
                    <a:pt x="13" y="887"/>
                    <a:pt x="0" y="927"/>
                    <a:pt x="0" y="1006"/>
                  </a:cubicBezTo>
                  <a:cubicBezTo>
                    <a:pt x="0" y="1073"/>
                    <a:pt x="13" y="1125"/>
                    <a:pt x="53" y="1152"/>
                  </a:cubicBezTo>
                  <a:cubicBezTo>
                    <a:pt x="93" y="1178"/>
                    <a:pt x="132" y="1192"/>
                    <a:pt x="159" y="1192"/>
                  </a:cubicBezTo>
                  <a:lnTo>
                    <a:pt x="424" y="1192"/>
                  </a:lnTo>
                  <a:cubicBezTo>
                    <a:pt x="530" y="1192"/>
                    <a:pt x="662" y="1178"/>
                    <a:pt x="794" y="1178"/>
                  </a:cubicBezTo>
                  <a:cubicBezTo>
                    <a:pt x="781" y="1284"/>
                    <a:pt x="781" y="1403"/>
                    <a:pt x="781" y="1536"/>
                  </a:cubicBezTo>
                  <a:cubicBezTo>
                    <a:pt x="768" y="1655"/>
                    <a:pt x="768" y="1748"/>
                    <a:pt x="768" y="1814"/>
                  </a:cubicBezTo>
                  <a:cubicBezTo>
                    <a:pt x="768" y="1853"/>
                    <a:pt x="794" y="1880"/>
                    <a:pt x="821" y="1920"/>
                  </a:cubicBezTo>
                  <a:cubicBezTo>
                    <a:pt x="860" y="1959"/>
                    <a:pt x="900" y="1973"/>
                    <a:pt x="980" y="1973"/>
                  </a:cubicBezTo>
                  <a:cubicBezTo>
                    <a:pt x="1046" y="1973"/>
                    <a:pt x="1099" y="1959"/>
                    <a:pt x="1138" y="1920"/>
                  </a:cubicBezTo>
                  <a:cubicBezTo>
                    <a:pt x="1178" y="1880"/>
                    <a:pt x="1191" y="1840"/>
                    <a:pt x="1191" y="1814"/>
                  </a:cubicBezTo>
                  <a:lnTo>
                    <a:pt x="1191" y="1178"/>
                  </a:lnTo>
                  <a:lnTo>
                    <a:pt x="1800" y="1178"/>
                  </a:lnTo>
                  <a:cubicBezTo>
                    <a:pt x="1840" y="1178"/>
                    <a:pt x="1880" y="1165"/>
                    <a:pt x="1919" y="1125"/>
                  </a:cubicBezTo>
                  <a:cubicBezTo>
                    <a:pt x="1959" y="1099"/>
                    <a:pt x="1972" y="1033"/>
                    <a:pt x="1972" y="967"/>
                  </a:cubicBezTo>
                  <a:cubicBezTo>
                    <a:pt x="1972" y="900"/>
                    <a:pt x="1959" y="848"/>
                    <a:pt x="1932" y="821"/>
                  </a:cubicBezTo>
                  <a:cubicBezTo>
                    <a:pt x="1906" y="781"/>
                    <a:pt x="1880" y="768"/>
                    <a:pt x="1840" y="768"/>
                  </a:cubicBezTo>
                  <a:cubicBezTo>
                    <a:pt x="1760" y="768"/>
                    <a:pt x="1668" y="781"/>
                    <a:pt x="1562" y="795"/>
                  </a:cubicBezTo>
                  <a:cubicBezTo>
                    <a:pt x="1443" y="795"/>
                    <a:pt x="1324" y="808"/>
                    <a:pt x="1191" y="808"/>
                  </a:cubicBezTo>
                  <a:lnTo>
                    <a:pt x="1191" y="450"/>
                  </a:lnTo>
                  <a:cubicBezTo>
                    <a:pt x="1191" y="345"/>
                    <a:pt x="1191" y="252"/>
                    <a:pt x="1191" y="186"/>
                  </a:cubicBezTo>
                  <a:cubicBezTo>
                    <a:pt x="1191" y="133"/>
                    <a:pt x="1178" y="93"/>
                    <a:pt x="1138" y="53"/>
                  </a:cubicBezTo>
                  <a:cubicBezTo>
                    <a:pt x="1099" y="14"/>
                    <a:pt x="1046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193860" y="4697192"/>
              <a:ext cx="168247" cy="205586"/>
            </a:xfrm>
            <a:custGeom>
              <a:avLst/>
              <a:gdLst/>
              <a:ahLst/>
              <a:cxnLst/>
              <a:rect l="l" t="t" r="r" b="b"/>
              <a:pathLst>
                <a:path w="3456" h="4223" extrusionOk="0">
                  <a:moveTo>
                    <a:pt x="755" y="371"/>
                  </a:moveTo>
                  <a:cubicBezTo>
                    <a:pt x="861" y="371"/>
                    <a:pt x="954" y="411"/>
                    <a:pt x="1046" y="490"/>
                  </a:cubicBezTo>
                  <a:cubicBezTo>
                    <a:pt x="1139" y="570"/>
                    <a:pt x="1179" y="702"/>
                    <a:pt x="1179" y="887"/>
                  </a:cubicBezTo>
                  <a:cubicBezTo>
                    <a:pt x="1179" y="1073"/>
                    <a:pt x="1139" y="1218"/>
                    <a:pt x="1046" y="1311"/>
                  </a:cubicBezTo>
                  <a:cubicBezTo>
                    <a:pt x="967" y="1417"/>
                    <a:pt x="861" y="1470"/>
                    <a:pt x="729" y="1470"/>
                  </a:cubicBezTo>
                  <a:cubicBezTo>
                    <a:pt x="610" y="1470"/>
                    <a:pt x="517" y="1417"/>
                    <a:pt x="451" y="1311"/>
                  </a:cubicBezTo>
                  <a:cubicBezTo>
                    <a:pt x="385" y="1205"/>
                    <a:pt x="345" y="1086"/>
                    <a:pt x="345" y="940"/>
                  </a:cubicBezTo>
                  <a:cubicBezTo>
                    <a:pt x="345" y="834"/>
                    <a:pt x="358" y="742"/>
                    <a:pt x="385" y="662"/>
                  </a:cubicBezTo>
                  <a:cubicBezTo>
                    <a:pt x="424" y="596"/>
                    <a:pt x="451" y="530"/>
                    <a:pt x="491" y="490"/>
                  </a:cubicBezTo>
                  <a:cubicBezTo>
                    <a:pt x="530" y="437"/>
                    <a:pt x="583" y="411"/>
                    <a:pt x="623" y="398"/>
                  </a:cubicBezTo>
                  <a:cubicBezTo>
                    <a:pt x="676" y="371"/>
                    <a:pt x="716" y="371"/>
                    <a:pt x="755" y="371"/>
                  </a:cubicBezTo>
                  <a:close/>
                  <a:moveTo>
                    <a:pt x="2727" y="2806"/>
                  </a:moveTo>
                  <a:cubicBezTo>
                    <a:pt x="2807" y="2806"/>
                    <a:pt x="2886" y="2846"/>
                    <a:pt x="2966" y="2926"/>
                  </a:cubicBezTo>
                  <a:cubicBezTo>
                    <a:pt x="3058" y="2992"/>
                    <a:pt x="3098" y="3124"/>
                    <a:pt x="3098" y="3309"/>
                  </a:cubicBezTo>
                  <a:cubicBezTo>
                    <a:pt x="3098" y="3376"/>
                    <a:pt x="3085" y="3442"/>
                    <a:pt x="3071" y="3508"/>
                  </a:cubicBezTo>
                  <a:cubicBezTo>
                    <a:pt x="3058" y="3574"/>
                    <a:pt x="3032" y="3640"/>
                    <a:pt x="3005" y="3693"/>
                  </a:cubicBezTo>
                  <a:cubicBezTo>
                    <a:pt x="2966" y="3746"/>
                    <a:pt x="2926" y="3786"/>
                    <a:pt x="2873" y="3826"/>
                  </a:cubicBezTo>
                  <a:cubicBezTo>
                    <a:pt x="2833" y="3865"/>
                    <a:pt x="2767" y="3879"/>
                    <a:pt x="2688" y="3879"/>
                  </a:cubicBezTo>
                  <a:cubicBezTo>
                    <a:pt x="2608" y="3879"/>
                    <a:pt x="2542" y="3865"/>
                    <a:pt x="2489" y="3826"/>
                  </a:cubicBezTo>
                  <a:cubicBezTo>
                    <a:pt x="2449" y="3786"/>
                    <a:pt x="2410" y="3733"/>
                    <a:pt x="2383" y="3680"/>
                  </a:cubicBezTo>
                  <a:cubicBezTo>
                    <a:pt x="2343" y="3627"/>
                    <a:pt x="2330" y="3561"/>
                    <a:pt x="2317" y="3495"/>
                  </a:cubicBezTo>
                  <a:cubicBezTo>
                    <a:pt x="2317" y="3442"/>
                    <a:pt x="2304" y="3389"/>
                    <a:pt x="2304" y="3336"/>
                  </a:cubicBezTo>
                  <a:cubicBezTo>
                    <a:pt x="2304" y="3164"/>
                    <a:pt x="2343" y="3031"/>
                    <a:pt x="2423" y="2939"/>
                  </a:cubicBezTo>
                  <a:cubicBezTo>
                    <a:pt x="2516" y="2846"/>
                    <a:pt x="2608" y="2806"/>
                    <a:pt x="2727" y="2806"/>
                  </a:cubicBezTo>
                  <a:close/>
                  <a:moveTo>
                    <a:pt x="3032" y="1"/>
                  </a:moveTo>
                  <a:cubicBezTo>
                    <a:pt x="2992" y="1"/>
                    <a:pt x="2952" y="14"/>
                    <a:pt x="2913" y="54"/>
                  </a:cubicBezTo>
                  <a:cubicBezTo>
                    <a:pt x="2873" y="93"/>
                    <a:pt x="2846" y="146"/>
                    <a:pt x="2807" y="199"/>
                  </a:cubicBezTo>
                  <a:cubicBezTo>
                    <a:pt x="2767" y="252"/>
                    <a:pt x="2727" y="305"/>
                    <a:pt x="2688" y="371"/>
                  </a:cubicBezTo>
                  <a:cubicBezTo>
                    <a:pt x="2648" y="424"/>
                    <a:pt x="2595" y="464"/>
                    <a:pt x="2555" y="504"/>
                  </a:cubicBezTo>
                  <a:cubicBezTo>
                    <a:pt x="2502" y="530"/>
                    <a:pt x="2449" y="557"/>
                    <a:pt x="2383" y="570"/>
                  </a:cubicBezTo>
                  <a:cubicBezTo>
                    <a:pt x="2317" y="583"/>
                    <a:pt x="2264" y="583"/>
                    <a:pt x="2211" y="583"/>
                  </a:cubicBezTo>
                  <a:cubicBezTo>
                    <a:pt x="2052" y="583"/>
                    <a:pt x="1933" y="570"/>
                    <a:pt x="1827" y="543"/>
                  </a:cubicBezTo>
                  <a:cubicBezTo>
                    <a:pt x="1735" y="517"/>
                    <a:pt x="1642" y="477"/>
                    <a:pt x="1576" y="437"/>
                  </a:cubicBezTo>
                  <a:cubicBezTo>
                    <a:pt x="1510" y="398"/>
                    <a:pt x="1443" y="345"/>
                    <a:pt x="1391" y="305"/>
                  </a:cubicBezTo>
                  <a:cubicBezTo>
                    <a:pt x="1338" y="252"/>
                    <a:pt x="1285" y="212"/>
                    <a:pt x="1232" y="173"/>
                  </a:cubicBezTo>
                  <a:cubicBezTo>
                    <a:pt x="1179" y="120"/>
                    <a:pt x="1113" y="93"/>
                    <a:pt x="1033" y="67"/>
                  </a:cubicBezTo>
                  <a:cubicBezTo>
                    <a:pt x="967" y="27"/>
                    <a:pt x="874" y="14"/>
                    <a:pt x="755" y="14"/>
                  </a:cubicBezTo>
                  <a:cubicBezTo>
                    <a:pt x="663" y="14"/>
                    <a:pt x="570" y="40"/>
                    <a:pt x="477" y="80"/>
                  </a:cubicBezTo>
                  <a:cubicBezTo>
                    <a:pt x="398" y="120"/>
                    <a:pt x="318" y="186"/>
                    <a:pt x="239" y="265"/>
                  </a:cubicBezTo>
                  <a:cubicBezTo>
                    <a:pt x="173" y="345"/>
                    <a:pt x="120" y="437"/>
                    <a:pt x="67" y="557"/>
                  </a:cubicBezTo>
                  <a:cubicBezTo>
                    <a:pt x="27" y="662"/>
                    <a:pt x="1" y="795"/>
                    <a:pt x="1" y="940"/>
                  </a:cubicBezTo>
                  <a:cubicBezTo>
                    <a:pt x="1" y="1086"/>
                    <a:pt x="27" y="1205"/>
                    <a:pt x="67" y="1324"/>
                  </a:cubicBezTo>
                  <a:cubicBezTo>
                    <a:pt x="107" y="1430"/>
                    <a:pt x="160" y="1523"/>
                    <a:pt x="239" y="1589"/>
                  </a:cubicBezTo>
                  <a:cubicBezTo>
                    <a:pt x="305" y="1668"/>
                    <a:pt x="385" y="1721"/>
                    <a:pt x="477" y="1748"/>
                  </a:cubicBezTo>
                  <a:cubicBezTo>
                    <a:pt x="570" y="1787"/>
                    <a:pt x="649" y="1814"/>
                    <a:pt x="742" y="1814"/>
                  </a:cubicBezTo>
                  <a:cubicBezTo>
                    <a:pt x="848" y="1814"/>
                    <a:pt x="941" y="1787"/>
                    <a:pt x="1033" y="1748"/>
                  </a:cubicBezTo>
                  <a:cubicBezTo>
                    <a:pt x="1139" y="1695"/>
                    <a:pt x="1218" y="1629"/>
                    <a:pt x="1298" y="1549"/>
                  </a:cubicBezTo>
                  <a:cubicBezTo>
                    <a:pt x="1364" y="1456"/>
                    <a:pt x="1417" y="1364"/>
                    <a:pt x="1457" y="1245"/>
                  </a:cubicBezTo>
                  <a:cubicBezTo>
                    <a:pt x="1510" y="1126"/>
                    <a:pt x="1523" y="993"/>
                    <a:pt x="1523" y="861"/>
                  </a:cubicBezTo>
                  <a:cubicBezTo>
                    <a:pt x="1523" y="848"/>
                    <a:pt x="1523" y="834"/>
                    <a:pt x="1523" y="834"/>
                  </a:cubicBezTo>
                  <a:lnTo>
                    <a:pt x="1523" y="795"/>
                  </a:lnTo>
                  <a:cubicBezTo>
                    <a:pt x="1629" y="834"/>
                    <a:pt x="1735" y="861"/>
                    <a:pt x="1841" y="874"/>
                  </a:cubicBezTo>
                  <a:cubicBezTo>
                    <a:pt x="1933" y="887"/>
                    <a:pt x="2052" y="901"/>
                    <a:pt x="2198" y="901"/>
                  </a:cubicBezTo>
                  <a:lnTo>
                    <a:pt x="2304" y="901"/>
                  </a:lnTo>
                  <a:cubicBezTo>
                    <a:pt x="2330" y="887"/>
                    <a:pt x="2370" y="887"/>
                    <a:pt x="2410" y="874"/>
                  </a:cubicBezTo>
                  <a:lnTo>
                    <a:pt x="2410" y="874"/>
                  </a:lnTo>
                  <a:cubicBezTo>
                    <a:pt x="2410" y="887"/>
                    <a:pt x="2396" y="927"/>
                    <a:pt x="2343" y="1007"/>
                  </a:cubicBezTo>
                  <a:cubicBezTo>
                    <a:pt x="2304" y="1099"/>
                    <a:pt x="2238" y="1205"/>
                    <a:pt x="2171" y="1337"/>
                  </a:cubicBezTo>
                  <a:cubicBezTo>
                    <a:pt x="2092" y="1470"/>
                    <a:pt x="2013" y="1629"/>
                    <a:pt x="1920" y="1814"/>
                  </a:cubicBezTo>
                  <a:cubicBezTo>
                    <a:pt x="1814" y="1986"/>
                    <a:pt x="1721" y="2158"/>
                    <a:pt x="1629" y="2343"/>
                  </a:cubicBezTo>
                  <a:cubicBezTo>
                    <a:pt x="1523" y="2529"/>
                    <a:pt x="1430" y="2701"/>
                    <a:pt x="1338" y="2886"/>
                  </a:cubicBezTo>
                  <a:cubicBezTo>
                    <a:pt x="1245" y="3058"/>
                    <a:pt x="1166" y="3217"/>
                    <a:pt x="1086" y="3362"/>
                  </a:cubicBezTo>
                  <a:cubicBezTo>
                    <a:pt x="1020" y="3508"/>
                    <a:pt x="954" y="3627"/>
                    <a:pt x="914" y="3720"/>
                  </a:cubicBezTo>
                  <a:cubicBezTo>
                    <a:pt x="861" y="3812"/>
                    <a:pt x="835" y="3865"/>
                    <a:pt x="835" y="3879"/>
                  </a:cubicBezTo>
                  <a:cubicBezTo>
                    <a:pt x="835" y="3905"/>
                    <a:pt x="861" y="3945"/>
                    <a:pt x="888" y="3958"/>
                  </a:cubicBezTo>
                  <a:cubicBezTo>
                    <a:pt x="914" y="3984"/>
                    <a:pt x="954" y="3998"/>
                    <a:pt x="1020" y="3998"/>
                  </a:cubicBezTo>
                  <a:cubicBezTo>
                    <a:pt x="1086" y="3998"/>
                    <a:pt x="1139" y="3984"/>
                    <a:pt x="1166" y="3958"/>
                  </a:cubicBezTo>
                  <a:cubicBezTo>
                    <a:pt x="1205" y="3918"/>
                    <a:pt x="1232" y="3879"/>
                    <a:pt x="1258" y="3852"/>
                  </a:cubicBezTo>
                  <a:cubicBezTo>
                    <a:pt x="1271" y="3799"/>
                    <a:pt x="1324" y="3706"/>
                    <a:pt x="1391" y="3574"/>
                  </a:cubicBezTo>
                  <a:cubicBezTo>
                    <a:pt x="1443" y="3442"/>
                    <a:pt x="1536" y="3283"/>
                    <a:pt x="1629" y="3111"/>
                  </a:cubicBezTo>
                  <a:cubicBezTo>
                    <a:pt x="1721" y="2926"/>
                    <a:pt x="1827" y="2727"/>
                    <a:pt x="1933" y="2515"/>
                  </a:cubicBezTo>
                  <a:lnTo>
                    <a:pt x="2291" y="1854"/>
                  </a:lnTo>
                  <a:cubicBezTo>
                    <a:pt x="2410" y="1642"/>
                    <a:pt x="2516" y="1417"/>
                    <a:pt x="2621" y="1218"/>
                  </a:cubicBezTo>
                  <a:cubicBezTo>
                    <a:pt x="2741" y="1007"/>
                    <a:pt x="2833" y="834"/>
                    <a:pt x="2913" y="662"/>
                  </a:cubicBezTo>
                  <a:cubicBezTo>
                    <a:pt x="3005" y="504"/>
                    <a:pt x="3071" y="371"/>
                    <a:pt x="3124" y="265"/>
                  </a:cubicBezTo>
                  <a:cubicBezTo>
                    <a:pt x="3177" y="159"/>
                    <a:pt x="3204" y="107"/>
                    <a:pt x="3204" y="93"/>
                  </a:cubicBezTo>
                  <a:cubicBezTo>
                    <a:pt x="3204" y="80"/>
                    <a:pt x="3191" y="54"/>
                    <a:pt x="3164" y="27"/>
                  </a:cubicBezTo>
                  <a:cubicBezTo>
                    <a:pt x="3151" y="1"/>
                    <a:pt x="3111" y="1"/>
                    <a:pt x="3032" y="1"/>
                  </a:cubicBezTo>
                  <a:close/>
                  <a:moveTo>
                    <a:pt x="2741" y="2462"/>
                  </a:moveTo>
                  <a:cubicBezTo>
                    <a:pt x="2621" y="2462"/>
                    <a:pt x="2516" y="2489"/>
                    <a:pt x="2423" y="2529"/>
                  </a:cubicBezTo>
                  <a:cubicBezTo>
                    <a:pt x="2330" y="2568"/>
                    <a:pt x="2251" y="2634"/>
                    <a:pt x="2185" y="2714"/>
                  </a:cubicBezTo>
                  <a:cubicBezTo>
                    <a:pt x="2118" y="2793"/>
                    <a:pt x="2066" y="2886"/>
                    <a:pt x="2026" y="2992"/>
                  </a:cubicBezTo>
                  <a:cubicBezTo>
                    <a:pt x="1986" y="3098"/>
                    <a:pt x="1960" y="3217"/>
                    <a:pt x="1960" y="3349"/>
                  </a:cubicBezTo>
                  <a:cubicBezTo>
                    <a:pt x="1960" y="3468"/>
                    <a:pt x="1986" y="3574"/>
                    <a:pt x="2013" y="3680"/>
                  </a:cubicBezTo>
                  <a:cubicBezTo>
                    <a:pt x="2052" y="3773"/>
                    <a:pt x="2092" y="3865"/>
                    <a:pt x="2158" y="3958"/>
                  </a:cubicBezTo>
                  <a:cubicBezTo>
                    <a:pt x="2211" y="4037"/>
                    <a:pt x="2291" y="4104"/>
                    <a:pt x="2383" y="4143"/>
                  </a:cubicBezTo>
                  <a:cubicBezTo>
                    <a:pt x="2476" y="4196"/>
                    <a:pt x="2582" y="4223"/>
                    <a:pt x="2701" y="4223"/>
                  </a:cubicBezTo>
                  <a:cubicBezTo>
                    <a:pt x="2939" y="4223"/>
                    <a:pt x="3124" y="4143"/>
                    <a:pt x="3257" y="3984"/>
                  </a:cubicBezTo>
                  <a:cubicBezTo>
                    <a:pt x="3389" y="3826"/>
                    <a:pt x="3455" y="3601"/>
                    <a:pt x="3455" y="3336"/>
                  </a:cubicBezTo>
                  <a:cubicBezTo>
                    <a:pt x="3455" y="3217"/>
                    <a:pt x="3442" y="3098"/>
                    <a:pt x="3416" y="3005"/>
                  </a:cubicBezTo>
                  <a:cubicBezTo>
                    <a:pt x="3389" y="2899"/>
                    <a:pt x="3349" y="2806"/>
                    <a:pt x="3283" y="2727"/>
                  </a:cubicBezTo>
                  <a:cubicBezTo>
                    <a:pt x="3230" y="2634"/>
                    <a:pt x="3151" y="2581"/>
                    <a:pt x="3058" y="2529"/>
                  </a:cubicBezTo>
                  <a:cubicBezTo>
                    <a:pt x="2979" y="2489"/>
                    <a:pt x="2860" y="2462"/>
                    <a:pt x="2741" y="24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7433132" y="1820134"/>
              <a:ext cx="1205251" cy="628374"/>
              <a:chOff x="1787352" y="2530363"/>
              <a:chExt cx="1540651" cy="803239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1971678" y="2530363"/>
                <a:ext cx="914442" cy="628420"/>
              </a:xfrm>
              <a:custGeom>
                <a:avLst/>
                <a:gdLst/>
                <a:ahLst/>
                <a:cxnLst/>
                <a:rect l="l" t="t" r="r" b="b"/>
                <a:pathLst>
                  <a:path w="16545" h="11370" extrusionOk="0">
                    <a:moveTo>
                      <a:pt x="279" y="1"/>
                    </a:moveTo>
                    <a:cubicBezTo>
                      <a:pt x="213" y="1"/>
                      <a:pt x="160" y="1"/>
                      <a:pt x="160" y="54"/>
                    </a:cubicBezTo>
                    <a:cubicBezTo>
                      <a:pt x="54" y="120"/>
                      <a:pt x="1" y="173"/>
                      <a:pt x="1" y="279"/>
                    </a:cubicBezTo>
                    <a:lnTo>
                      <a:pt x="1" y="8603"/>
                    </a:lnTo>
                    <a:cubicBezTo>
                      <a:pt x="1" y="8551"/>
                      <a:pt x="54" y="8445"/>
                      <a:pt x="107" y="8445"/>
                    </a:cubicBezTo>
                    <a:cubicBezTo>
                      <a:pt x="160" y="8392"/>
                      <a:pt x="213" y="8326"/>
                      <a:pt x="279" y="8326"/>
                    </a:cubicBezTo>
                    <a:lnTo>
                      <a:pt x="543" y="8326"/>
                    </a:lnTo>
                    <a:lnTo>
                      <a:pt x="543" y="715"/>
                    </a:lnTo>
                    <a:lnTo>
                      <a:pt x="13011" y="6340"/>
                    </a:lnTo>
                    <a:cubicBezTo>
                      <a:pt x="12852" y="6076"/>
                      <a:pt x="12733" y="5798"/>
                      <a:pt x="12574" y="5520"/>
                    </a:cubicBezTo>
                    <a:lnTo>
                      <a:pt x="385" y="54"/>
                    </a:lnTo>
                    <a:cubicBezTo>
                      <a:pt x="385" y="1"/>
                      <a:pt x="332" y="1"/>
                      <a:pt x="279" y="1"/>
                    </a:cubicBezTo>
                    <a:close/>
                    <a:moveTo>
                      <a:pt x="3085" y="10814"/>
                    </a:moveTo>
                    <a:lnTo>
                      <a:pt x="3085" y="11092"/>
                    </a:lnTo>
                    <a:cubicBezTo>
                      <a:pt x="3085" y="11198"/>
                      <a:pt x="3032" y="11251"/>
                      <a:pt x="2979" y="11303"/>
                    </a:cubicBezTo>
                    <a:cubicBezTo>
                      <a:pt x="2926" y="11370"/>
                      <a:pt x="2860" y="11370"/>
                      <a:pt x="2807" y="11370"/>
                    </a:cubicBezTo>
                    <a:lnTo>
                      <a:pt x="16545" y="11370"/>
                    </a:lnTo>
                    <a:cubicBezTo>
                      <a:pt x="16426" y="11198"/>
                      <a:pt x="16267" y="11039"/>
                      <a:pt x="16095" y="108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666643" y="2835398"/>
                <a:ext cx="661361" cy="32338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5851" extrusionOk="0">
                    <a:moveTo>
                      <a:pt x="0" y="1"/>
                    </a:moveTo>
                    <a:cubicBezTo>
                      <a:pt x="159" y="279"/>
                      <a:pt x="278" y="557"/>
                      <a:pt x="437" y="821"/>
                    </a:cubicBezTo>
                    <a:lnTo>
                      <a:pt x="10417" y="5295"/>
                    </a:lnTo>
                    <a:lnTo>
                      <a:pt x="3521" y="5295"/>
                    </a:lnTo>
                    <a:cubicBezTo>
                      <a:pt x="3693" y="5520"/>
                      <a:pt x="3852" y="5679"/>
                      <a:pt x="3971" y="5851"/>
                    </a:cubicBezTo>
                    <a:lnTo>
                      <a:pt x="11687" y="5851"/>
                    </a:lnTo>
                    <a:cubicBezTo>
                      <a:pt x="11793" y="5851"/>
                      <a:pt x="11912" y="5784"/>
                      <a:pt x="11965" y="5626"/>
                    </a:cubicBezTo>
                    <a:cubicBezTo>
                      <a:pt x="11965" y="5520"/>
                      <a:pt x="11912" y="5401"/>
                      <a:pt x="11793" y="534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1971678" y="2990485"/>
                <a:ext cx="170508" cy="168297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045" extrusionOk="0">
                    <a:moveTo>
                      <a:pt x="2529" y="556"/>
                    </a:moveTo>
                    <a:lnTo>
                      <a:pt x="2529" y="2489"/>
                    </a:lnTo>
                    <a:lnTo>
                      <a:pt x="543" y="2489"/>
                    </a:lnTo>
                    <a:lnTo>
                      <a:pt x="543" y="556"/>
                    </a:lnTo>
                    <a:close/>
                    <a:moveTo>
                      <a:pt x="279" y="1"/>
                    </a:moveTo>
                    <a:cubicBezTo>
                      <a:pt x="213" y="1"/>
                      <a:pt x="160" y="67"/>
                      <a:pt x="107" y="120"/>
                    </a:cubicBezTo>
                    <a:cubicBezTo>
                      <a:pt x="54" y="120"/>
                      <a:pt x="1" y="226"/>
                      <a:pt x="1" y="278"/>
                    </a:cubicBezTo>
                    <a:lnTo>
                      <a:pt x="1" y="2767"/>
                    </a:lnTo>
                    <a:cubicBezTo>
                      <a:pt x="1" y="2873"/>
                      <a:pt x="54" y="2926"/>
                      <a:pt x="107" y="2978"/>
                    </a:cubicBezTo>
                    <a:cubicBezTo>
                      <a:pt x="160" y="3045"/>
                      <a:pt x="213" y="3045"/>
                      <a:pt x="279" y="3045"/>
                    </a:cubicBezTo>
                    <a:lnTo>
                      <a:pt x="2807" y="3045"/>
                    </a:lnTo>
                    <a:cubicBezTo>
                      <a:pt x="2860" y="3045"/>
                      <a:pt x="2926" y="3045"/>
                      <a:pt x="2979" y="2978"/>
                    </a:cubicBezTo>
                    <a:cubicBezTo>
                      <a:pt x="3032" y="2926"/>
                      <a:pt x="3085" y="2873"/>
                      <a:pt x="3085" y="2767"/>
                    </a:cubicBezTo>
                    <a:lnTo>
                      <a:pt x="3085" y="2489"/>
                    </a:lnTo>
                    <a:lnTo>
                      <a:pt x="3085" y="278"/>
                    </a:lnTo>
                    <a:cubicBezTo>
                      <a:pt x="3085" y="226"/>
                      <a:pt x="3032" y="120"/>
                      <a:pt x="2979" y="120"/>
                    </a:cubicBezTo>
                    <a:cubicBezTo>
                      <a:pt x="2926" y="67"/>
                      <a:pt x="2860" y="1"/>
                      <a:pt x="28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2584733" y="2634989"/>
                <a:ext cx="118554" cy="120765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85" extrusionOk="0">
                    <a:moveTo>
                      <a:pt x="887" y="1284"/>
                    </a:moveTo>
                    <a:cubicBezTo>
                      <a:pt x="953" y="1284"/>
                      <a:pt x="1032" y="1297"/>
                      <a:pt x="1085" y="1311"/>
                    </a:cubicBezTo>
                    <a:cubicBezTo>
                      <a:pt x="1151" y="1324"/>
                      <a:pt x="1204" y="1350"/>
                      <a:pt x="1257" y="1377"/>
                    </a:cubicBezTo>
                    <a:cubicBezTo>
                      <a:pt x="1310" y="1403"/>
                      <a:pt x="1350" y="1430"/>
                      <a:pt x="1376" y="1469"/>
                    </a:cubicBezTo>
                    <a:cubicBezTo>
                      <a:pt x="1403" y="1509"/>
                      <a:pt x="1416" y="1549"/>
                      <a:pt x="1416" y="1588"/>
                    </a:cubicBezTo>
                    <a:cubicBezTo>
                      <a:pt x="1416" y="1641"/>
                      <a:pt x="1403" y="1681"/>
                      <a:pt x="1363" y="1721"/>
                    </a:cubicBezTo>
                    <a:cubicBezTo>
                      <a:pt x="1337" y="1761"/>
                      <a:pt x="1297" y="1787"/>
                      <a:pt x="1231" y="1813"/>
                    </a:cubicBezTo>
                    <a:cubicBezTo>
                      <a:pt x="1178" y="1840"/>
                      <a:pt x="1112" y="1866"/>
                      <a:pt x="1046" y="1880"/>
                    </a:cubicBezTo>
                    <a:cubicBezTo>
                      <a:pt x="966" y="1906"/>
                      <a:pt x="887" y="1906"/>
                      <a:pt x="807" y="1906"/>
                    </a:cubicBezTo>
                    <a:cubicBezTo>
                      <a:pt x="675" y="1906"/>
                      <a:pt x="569" y="1893"/>
                      <a:pt x="463" y="1840"/>
                    </a:cubicBezTo>
                    <a:cubicBezTo>
                      <a:pt x="371" y="1800"/>
                      <a:pt x="318" y="1734"/>
                      <a:pt x="318" y="1641"/>
                    </a:cubicBezTo>
                    <a:cubicBezTo>
                      <a:pt x="318" y="1588"/>
                      <a:pt x="331" y="1536"/>
                      <a:pt x="371" y="1496"/>
                    </a:cubicBezTo>
                    <a:cubicBezTo>
                      <a:pt x="397" y="1456"/>
                      <a:pt x="437" y="1416"/>
                      <a:pt x="490" y="1390"/>
                    </a:cubicBezTo>
                    <a:cubicBezTo>
                      <a:pt x="529" y="1350"/>
                      <a:pt x="596" y="1337"/>
                      <a:pt x="662" y="1311"/>
                    </a:cubicBezTo>
                    <a:cubicBezTo>
                      <a:pt x="728" y="1297"/>
                      <a:pt x="807" y="1284"/>
                      <a:pt x="887" y="1284"/>
                    </a:cubicBezTo>
                    <a:close/>
                    <a:moveTo>
                      <a:pt x="926" y="0"/>
                    </a:moveTo>
                    <a:cubicBezTo>
                      <a:pt x="688" y="0"/>
                      <a:pt x="490" y="53"/>
                      <a:pt x="344" y="159"/>
                    </a:cubicBezTo>
                    <a:cubicBezTo>
                      <a:pt x="199" y="265"/>
                      <a:pt x="132" y="397"/>
                      <a:pt x="132" y="569"/>
                    </a:cubicBezTo>
                    <a:cubicBezTo>
                      <a:pt x="132" y="649"/>
                      <a:pt x="159" y="715"/>
                      <a:pt x="199" y="781"/>
                    </a:cubicBezTo>
                    <a:cubicBezTo>
                      <a:pt x="238" y="861"/>
                      <a:pt x="304" y="887"/>
                      <a:pt x="397" y="887"/>
                    </a:cubicBezTo>
                    <a:cubicBezTo>
                      <a:pt x="463" y="887"/>
                      <a:pt x="503" y="874"/>
                      <a:pt x="543" y="847"/>
                    </a:cubicBezTo>
                    <a:cubicBezTo>
                      <a:pt x="582" y="821"/>
                      <a:pt x="596" y="781"/>
                      <a:pt x="596" y="728"/>
                    </a:cubicBezTo>
                    <a:cubicBezTo>
                      <a:pt x="596" y="675"/>
                      <a:pt x="582" y="636"/>
                      <a:pt x="556" y="622"/>
                    </a:cubicBezTo>
                    <a:cubicBezTo>
                      <a:pt x="529" y="596"/>
                      <a:pt x="503" y="583"/>
                      <a:pt x="490" y="583"/>
                    </a:cubicBezTo>
                    <a:cubicBezTo>
                      <a:pt x="450" y="569"/>
                      <a:pt x="437" y="569"/>
                      <a:pt x="410" y="556"/>
                    </a:cubicBezTo>
                    <a:cubicBezTo>
                      <a:pt x="397" y="556"/>
                      <a:pt x="397" y="530"/>
                      <a:pt x="397" y="503"/>
                    </a:cubicBezTo>
                    <a:cubicBezTo>
                      <a:pt x="397" y="477"/>
                      <a:pt x="410" y="437"/>
                      <a:pt x="437" y="411"/>
                    </a:cubicBezTo>
                    <a:cubicBezTo>
                      <a:pt x="476" y="384"/>
                      <a:pt x="516" y="358"/>
                      <a:pt x="556" y="344"/>
                    </a:cubicBezTo>
                    <a:cubicBezTo>
                      <a:pt x="609" y="318"/>
                      <a:pt x="662" y="305"/>
                      <a:pt x="728" y="291"/>
                    </a:cubicBezTo>
                    <a:cubicBezTo>
                      <a:pt x="781" y="278"/>
                      <a:pt x="834" y="278"/>
                      <a:pt x="887" y="278"/>
                    </a:cubicBezTo>
                    <a:cubicBezTo>
                      <a:pt x="1072" y="278"/>
                      <a:pt x="1204" y="331"/>
                      <a:pt x="1297" y="450"/>
                    </a:cubicBezTo>
                    <a:cubicBezTo>
                      <a:pt x="1376" y="569"/>
                      <a:pt x="1416" y="728"/>
                      <a:pt x="1416" y="927"/>
                    </a:cubicBezTo>
                    <a:cubicBezTo>
                      <a:pt x="1416" y="940"/>
                      <a:pt x="1416" y="966"/>
                      <a:pt x="1416" y="1006"/>
                    </a:cubicBezTo>
                    <a:lnTo>
                      <a:pt x="1416" y="1099"/>
                    </a:lnTo>
                    <a:lnTo>
                      <a:pt x="1416" y="1218"/>
                    </a:lnTo>
                    <a:cubicBezTo>
                      <a:pt x="1218" y="1086"/>
                      <a:pt x="1006" y="1006"/>
                      <a:pt x="768" y="1006"/>
                    </a:cubicBezTo>
                    <a:cubicBezTo>
                      <a:pt x="649" y="1006"/>
                      <a:pt x="543" y="1033"/>
                      <a:pt x="450" y="1059"/>
                    </a:cubicBezTo>
                    <a:cubicBezTo>
                      <a:pt x="357" y="1086"/>
                      <a:pt x="278" y="1138"/>
                      <a:pt x="212" y="1191"/>
                    </a:cubicBezTo>
                    <a:cubicBezTo>
                      <a:pt x="146" y="1244"/>
                      <a:pt x="93" y="1311"/>
                      <a:pt x="53" y="1390"/>
                    </a:cubicBezTo>
                    <a:cubicBezTo>
                      <a:pt x="13" y="1469"/>
                      <a:pt x="0" y="1549"/>
                      <a:pt x="0" y="1641"/>
                    </a:cubicBezTo>
                    <a:cubicBezTo>
                      <a:pt x="0" y="1800"/>
                      <a:pt x="53" y="1946"/>
                      <a:pt x="185" y="2038"/>
                    </a:cubicBezTo>
                    <a:cubicBezTo>
                      <a:pt x="318" y="2131"/>
                      <a:pt x="490" y="2184"/>
                      <a:pt x="701" y="2184"/>
                    </a:cubicBezTo>
                    <a:cubicBezTo>
                      <a:pt x="847" y="2184"/>
                      <a:pt x="979" y="2158"/>
                      <a:pt x="1099" y="2118"/>
                    </a:cubicBezTo>
                    <a:cubicBezTo>
                      <a:pt x="1218" y="2065"/>
                      <a:pt x="1324" y="1999"/>
                      <a:pt x="1429" y="1919"/>
                    </a:cubicBezTo>
                    <a:cubicBezTo>
                      <a:pt x="1456" y="2012"/>
                      <a:pt x="1496" y="2078"/>
                      <a:pt x="1562" y="2131"/>
                    </a:cubicBezTo>
                    <a:cubicBezTo>
                      <a:pt x="1628" y="2171"/>
                      <a:pt x="1707" y="2184"/>
                      <a:pt x="1787" y="2184"/>
                    </a:cubicBezTo>
                    <a:cubicBezTo>
                      <a:pt x="1840" y="2184"/>
                      <a:pt x="1879" y="2184"/>
                      <a:pt x="1919" y="2171"/>
                    </a:cubicBezTo>
                    <a:cubicBezTo>
                      <a:pt x="1959" y="2158"/>
                      <a:pt x="1999" y="2131"/>
                      <a:pt x="2038" y="2105"/>
                    </a:cubicBezTo>
                    <a:cubicBezTo>
                      <a:pt x="2078" y="2078"/>
                      <a:pt x="2091" y="2038"/>
                      <a:pt x="2118" y="1999"/>
                    </a:cubicBezTo>
                    <a:cubicBezTo>
                      <a:pt x="2144" y="1959"/>
                      <a:pt x="2144" y="1893"/>
                      <a:pt x="2144" y="1840"/>
                    </a:cubicBezTo>
                    <a:cubicBezTo>
                      <a:pt x="2144" y="1800"/>
                      <a:pt x="2144" y="1761"/>
                      <a:pt x="2131" y="1734"/>
                    </a:cubicBezTo>
                    <a:cubicBezTo>
                      <a:pt x="2118" y="1694"/>
                      <a:pt x="2091" y="1681"/>
                      <a:pt x="2051" y="1681"/>
                    </a:cubicBezTo>
                    <a:cubicBezTo>
                      <a:pt x="2012" y="1681"/>
                      <a:pt x="1972" y="1694"/>
                      <a:pt x="1959" y="1721"/>
                    </a:cubicBezTo>
                    <a:cubicBezTo>
                      <a:pt x="1946" y="1747"/>
                      <a:pt x="1932" y="1761"/>
                      <a:pt x="1932" y="1787"/>
                    </a:cubicBezTo>
                    <a:cubicBezTo>
                      <a:pt x="1919" y="1827"/>
                      <a:pt x="1906" y="1853"/>
                      <a:pt x="1893" y="1880"/>
                    </a:cubicBezTo>
                    <a:cubicBezTo>
                      <a:pt x="1893" y="1893"/>
                      <a:pt x="1866" y="1906"/>
                      <a:pt x="1840" y="1906"/>
                    </a:cubicBezTo>
                    <a:cubicBezTo>
                      <a:pt x="1787" y="1906"/>
                      <a:pt x="1760" y="1893"/>
                      <a:pt x="1747" y="1840"/>
                    </a:cubicBezTo>
                    <a:cubicBezTo>
                      <a:pt x="1734" y="1800"/>
                      <a:pt x="1734" y="1708"/>
                      <a:pt x="1734" y="1562"/>
                    </a:cubicBezTo>
                    <a:lnTo>
                      <a:pt x="1734" y="1403"/>
                    </a:lnTo>
                    <a:cubicBezTo>
                      <a:pt x="1734" y="1337"/>
                      <a:pt x="1734" y="1271"/>
                      <a:pt x="1734" y="1218"/>
                    </a:cubicBezTo>
                    <a:cubicBezTo>
                      <a:pt x="1734" y="1152"/>
                      <a:pt x="1747" y="1086"/>
                      <a:pt x="1747" y="1033"/>
                    </a:cubicBezTo>
                    <a:cubicBezTo>
                      <a:pt x="1747" y="980"/>
                      <a:pt x="1747" y="927"/>
                      <a:pt x="1747" y="900"/>
                    </a:cubicBezTo>
                    <a:cubicBezTo>
                      <a:pt x="1747" y="291"/>
                      <a:pt x="1469" y="0"/>
                      <a:pt x="9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787352" y="2713970"/>
                <a:ext cx="141215" cy="21295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853" extrusionOk="0">
                    <a:moveTo>
                      <a:pt x="1655" y="1959"/>
                    </a:moveTo>
                    <a:cubicBezTo>
                      <a:pt x="1708" y="1959"/>
                      <a:pt x="1761" y="1973"/>
                      <a:pt x="1827" y="1999"/>
                    </a:cubicBezTo>
                    <a:cubicBezTo>
                      <a:pt x="1893" y="2026"/>
                      <a:pt x="1946" y="2065"/>
                      <a:pt x="2012" y="2132"/>
                    </a:cubicBezTo>
                    <a:cubicBezTo>
                      <a:pt x="2065" y="2184"/>
                      <a:pt x="2118" y="2277"/>
                      <a:pt x="2158" y="2370"/>
                    </a:cubicBezTo>
                    <a:cubicBezTo>
                      <a:pt x="2198" y="2476"/>
                      <a:pt x="2211" y="2595"/>
                      <a:pt x="2211" y="2754"/>
                    </a:cubicBezTo>
                    <a:cubicBezTo>
                      <a:pt x="2211" y="2912"/>
                      <a:pt x="2184" y="3045"/>
                      <a:pt x="2131" y="3151"/>
                    </a:cubicBezTo>
                    <a:cubicBezTo>
                      <a:pt x="2092" y="3256"/>
                      <a:pt x="2039" y="3336"/>
                      <a:pt x="1959" y="3402"/>
                    </a:cubicBezTo>
                    <a:cubicBezTo>
                      <a:pt x="1893" y="3455"/>
                      <a:pt x="1814" y="3495"/>
                      <a:pt x="1734" y="3521"/>
                    </a:cubicBezTo>
                    <a:cubicBezTo>
                      <a:pt x="1655" y="3548"/>
                      <a:pt x="1576" y="3548"/>
                      <a:pt x="1523" y="3548"/>
                    </a:cubicBezTo>
                    <a:cubicBezTo>
                      <a:pt x="1324" y="3548"/>
                      <a:pt x="1178" y="3495"/>
                      <a:pt x="1086" y="3376"/>
                    </a:cubicBezTo>
                    <a:cubicBezTo>
                      <a:pt x="993" y="3256"/>
                      <a:pt x="940" y="3071"/>
                      <a:pt x="940" y="2846"/>
                    </a:cubicBezTo>
                    <a:cubicBezTo>
                      <a:pt x="940" y="2793"/>
                      <a:pt x="953" y="2714"/>
                      <a:pt x="980" y="2608"/>
                    </a:cubicBezTo>
                    <a:cubicBezTo>
                      <a:pt x="1006" y="2515"/>
                      <a:pt x="1059" y="2423"/>
                      <a:pt x="1112" y="2317"/>
                    </a:cubicBezTo>
                    <a:cubicBezTo>
                      <a:pt x="1165" y="2224"/>
                      <a:pt x="1245" y="2132"/>
                      <a:pt x="1337" y="2065"/>
                    </a:cubicBezTo>
                    <a:cubicBezTo>
                      <a:pt x="1430" y="1999"/>
                      <a:pt x="1536" y="1959"/>
                      <a:pt x="1655" y="1959"/>
                    </a:cubicBezTo>
                    <a:close/>
                    <a:moveTo>
                      <a:pt x="398" y="1"/>
                    </a:moveTo>
                    <a:cubicBezTo>
                      <a:pt x="265" y="1"/>
                      <a:pt x="173" y="14"/>
                      <a:pt x="106" y="40"/>
                    </a:cubicBezTo>
                    <a:cubicBezTo>
                      <a:pt x="40" y="67"/>
                      <a:pt x="1" y="93"/>
                      <a:pt x="1" y="146"/>
                    </a:cubicBezTo>
                    <a:cubicBezTo>
                      <a:pt x="1" y="173"/>
                      <a:pt x="27" y="199"/>
                      <a:pt x="67" y="212"/>
                    </a:cubicBezTo>
                    <a:cubicBezTo>
                      <a:pt x="120" y="239"/>
                      <a:pt x="159" y="239"/>
                      <a:pt x="212" y="239"/>
                    </a:cubicBezTo>
                    <a:lnTo>
                      <a:pt x="398" y="239"/>
                    </a:lnTo>
                    <a:cubicBezTo>
                      <a:pt x="530" y="239"/>
                      <a:pt x="596" y="279"/>
                      <a:pt x="596" y="371"/>
                    </a:cubicBezTo>
                    <a:lnTo>
                      <a:pt x="596" y="557"/>
                    </a:lnTo>
                    <a:lnTo>
                      <a:pt x="596" y="821"/>
                    </a:lnTo>
                    <a:cubicBezTo>
                      <a:pt x="596" y="927"/>
                      <a:pt x="609" y="1033"/>
                      <a:pt x="609" y="1139"/>
                    </a:cubicBezTo>
                    <a:lnTo>
                      <a:pt x="609" y="1483"/>
                    </a:lnTo>
                    <a:cubicBezTo>
                      <a:pt x="609" y="1721"/>
                      <a:pt x="596" y="1920"/>
                      <a:pt x="596" y="2092"/>
                    </a:cubicBezTo>
                    <a:cubicBezTo>
                      <a:pt x="596" y="2264"/>
                      <a:pt x="596" y="2409"/>
                      <a:pt x="596" y="2542"/>
                    </a:cubicBezTo>
                    <a:cubicBezTo>
                      <a:pt x="596" y="2674"/>
                      <a:pt x="583" y="2780"/>
                      <a:pt x="583" y="2886"/>
                    </a:cubicBezTo>
                    <a:cubicBezTo>
                      <a:pt x="583" y="2979"/>
                      <a:pt x="583" y="3071"/>
                      <a:pt x="583" y="3151"/>
                    </a:cubicBezTo>
                    <a:lnTo>
                      <a:pt x="570" y="3402"/>
                    </a:lnTo>
                    <a:cubicBezTo>
                      <a:pt x="570" y="3495"/>
                      <a:pt x="556" y="3587"/>
                      <a:pt x="556" y="3680"/>
                    </a:cubicBezTo>
                    <a:cubicBezTo>
                      <a:pt x="556" y="3733"/>
                      <a:pt x="583" y="3786"/>
                      <a:pt x="609" y="3812"/>
                    </a:cubicBezTo>
                    <a:cubicBezTo>
                      <a:pt x="636" y="3839"/>
                      <a:pt x="676" y="3852"/>
                      <a:pt x="715" y="3852"/>
                    </a:cubicBezTo>
                    <a:cubicBezTo>
                      <a:pt x="755" y="3852"/>
                      <a:pt x="781" y="3839"/>
                      <a:pt x="808" y="3826"/>
                    </a:cubicBezTo>
                    <a:cubicBezTo>
                      <a:pt x="821" y="3826"/>
                      <a:pt x="848" y="3799"/>
                      <a:pt x="861" y="3773"/>
                    </a:cubicBezTo>
                    <a:cubicBezTo>
                      <a:pt x="861" y="3746"/>
                      <a:pt x="874" y="3706"/>
                      <a:pt x="874" y="3667"/>
                    </a:cubicBezTo>
                    <a:cubicBezTo>
                      <a:pt x="874" y="3614"/>
                      <a:pt x="887" y="3548"/>
                      <a:pt x="887" y="3481"/>
                    </a:cubicBezTo>
                    <a:cubicBezTo>
                      <a:pt x="914" y="3521"/>
                      <a:pt x="940" y="3561"/>
                      <a:pt x="980" y="3614"/>
                    </a:cubicBezTo>
                    <a:cubicBezTo>
                      <a:pt x="1020" y="3654"/>
                      <a:pt x="1059" y="3680"/>
                      <a:pt x="1112" y="3720"/>
                    </a:cubicBezTo>
                    <a:cubicBezTo>
                      <a:pt x="1152" y="3759"/>
                      <a:pt x="1218" y="3786"/>
                      <a:pt x="1284" y="3799"/>
                    </a:cubicBezTo>
                    <a:cubicBezTo>
                      <a:pt x="1351" y="3826"/>
                      <a:pt x="1430" y="3839"/>
                      <a:pt x="1523" y="3839"/>
                    </a:cubicBezTo>
                    <a:cubicBezTo>
                      <a:pt x="1628" y="3839"/>
                      <a:pt x="1748" y="3826"/>
                      <a:pt x="1867" y="3786"/>
                    </a:cubicBezTo>
                    <a:cubicBezTo>
                      <a:pt x="1986" y="3746"/>
                      <a:pt x="2105" y="3693"/>
                      <a:pt x="2198" y="3614"/>
                    </a:cubicBezTo>
                    <a:cubicBezTo>
                      <a:pt x="2303" y="3521"/>
                      <a:pt x="2383" y="3415"/>
                      <a:pt x="2449" y="3283"/>
                    </a:cubicBezTo>
                    <a:cubicBezTo>
                      <a:pt x="2515" y="3151"/>
                      <a:pt x="2555" y="2979"/>
                      <a:pt x="2555" y="2780"/>
                    </a:cubicBezTo>
                    <a:cubicBezTo>
                      <a:pt x="2555" y="2661"/>
                      <a:pt x="2542" y="2529"/>
                      <a:pt x="2502" y="2409"/>
                    </a:cubicBezTo>
                    <a:cubicBezTo>
                      <a:pt x="2476" y="2277"/>
                      <a:pt x="2436" y="2158"/>
                      <a:pt x="2370" y="2052"/>
                    </a:cubicBezTo>
                    <a:cubicBezTo>
                      <a:pt x="2317" y="1946"/>
                      <a:pt x="2224" y="1854"/>
                      <a:pt x="2118" y="1774"/>
                    </a:cubicBezTo>
                    <a:cubicBezTo>
                      <a:pt x="2012" y="1708"/>
                      <a:pt x="1893" y="1668"/>
                      <a:pt x="1734" y="1668"/>
                    </a:cubicBezTo>
                    <a:cubicBezTo>
                      <a:pt x="1562" y="1668"/>
                      <a:pt x="1403" y="1721"/>
                      <a:pt x="1271" y="1827"/>
                    </a:cubicBezTo>
                    <a:cubicBezTo>
                      <a:pt x="1126" y="1920"/>
                      <a:pt x="1020" y="2065"/>
                      <a:pt x="927" y="2251"/>
                    </a:cubicBezTo>
                    <a:lnTo>
                      <a:pt x="927" y="173"/>
                    </a:lnTo>
                    <a:cubicBezTo>
                      <a:pt x="927" y="93"/>
                      <a:pt x="914" y="40"/>
                      <a:pt x="887" y="27"/>
                    </a:cubicBezTo>
                    <a:cubicBezTo>
                      <a:pt x="861" y="14"/>
                      <a:pt x="834" y="1"/>
                      <a:pt x="8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506415" y="3201175"/>
                <a:ext cx="111977" cy="132427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2396" extrusionOk="0">
                    <a:moveTo>
                      <a:pt x="1761" y="0"/>
                    </a:moveTo>
                    <a:cubicBezTo>
                      <a:pt x="1708" y="0"/>
                      <a:pt x="1682" y="14"/>
                      <a:pt x="1655" y="40"/>
                    </a:cubicBezTo>
                    <a:cubicBezTo>
                      <a:pt x="1629" y="66"/>
                      <a:pt x="1629" y="93"/>
                      <a:pt x="1629" y="133"/>
                    </a:cubicBezTo>
                    <a:lnTo>
                      <a:pt x="1629" y="265"/>
                    </a:lnTo>
                    <a:cubicBezTo>
                      <a:pt x="1629" y="318"/>
                      <a:pt x="1629" y="358"/>
                      <a:pt x="1629" y="384"/>
                    </a:cubicBezTo>
                    <a:cubicBezTo>
                      <a:pt x="1563" y="291"/>
                      <a:pt x="1483" y="212"/>
                      <a:pt x="1391" y="186"/>
                    </a:cubicBezTo>
                    <a:cubicBezTo>
                      <a:pt x="1298" y="159"/>
                      <a:pt x="1192" y="133"/>
                      <a:pt x="1073" y="133"/>
                    </a:cubicBezTo>
                    <a:cubicBezTo>
                      <a:pt x="927" y="133"/>
                      <a:pt x="782" y="172"/>
                      <a:pt x="649" y="225"/>
                    </a:cubicBezTo>
                    <a:cubicBezTo>
                      <a:pt x="517" y="291"/>
                      <a:pt x="398" y="371"/>
                      <a:pt x="305" y="490"/>
                    </a:cubicBezTo>
                    <a:cubicBezTo>
                      <a:pt x="213" y="583"/>
                      <a:pt x="133" y="715"/>
                      <a:pt x="80" y="861"/>
                    </a:cubicBezTo>
                    <a:cubicBezTo>
                      <a:pt x="27" y="1006"/>
                      <a:pt x="1" y="1165"/>
                      <a:pt x="1" y="1324"/>
                    </a:cubicBezTo>
                    <a:cubicBezTo>
                      <a:pt x="1" y="1469"/>
                      <a:pt x="14" y="1615"/>
                      <a:pt x="67" y="1747"/>
                    </a:cubicBezTo>
                    <a:cubicBezTo>
                      <a:pt x="120" y="1880"/>
                      <a:pt x="186" y="1986"/>
                      <a:pt x="266" y="2091"/>
                    </a:cubicBezTo>
                    <a:cubicBezTo>
                      <a:pt x="358" y="2184"/>
                      <a:pt x="464" y="2264"/>
                      <a:pt x="596" y="2316"/>
                    </a:cubicBezTo>
                    <a:cubicBezTo>
                      <a:pt x="729" y="2369"/>
                      <a:pt x="874" y="2396"/>
                      <a:pt x="1033" y="2396"/>
                    </a:cubicBezTo>
                    <a:cubicBezTo>
                      <a:pt x="1443" y="2396"/>
                      <a:pt x="1761" y="2237"/>
                      <a:pt x="1973" y="1906"/>
                    </a:cubicBezTo>
                    <a:cubicBezTo>
                      <a:pt x="1999" y="1880"/>
                      <a:pt x="1999" y="1853"/>
                      <a:pt x="2013" y="1840"/>
                    </a:cubicBezTo>
                    <a:cubicBezTo>
                      <a:pt x="2026" y="1827"/>
                      <a:pt x="2026" y="1800"/>
                      <a:pt x="2026" y="1774"/>
                    </a:cubicBezTo>
                    <a:cubicBezTo>
                      <a:pt x="2026" y="1734"/>
                      <a:pt x="2013" y="1708"/>
                      <a:pt x="1973" y="1681"/>
                    </a:cubicBezTo>
                    <a:cubicBezTo>
                      <a:pt x="1946" y="1668"/>
                      <a:pt x="1920" y="1655"/>
                      <a:pt x="1880" y="1655"/>
                    </a:cubicBezTo>
                    <a:cubicBezTo>
                      <a:pt x="1867" y="1655"/>
                      <a:pt x="1841" y="1668"/>
                      <a:pt x="1814" y="1681"/>
                    </a:cubicBezTo>
                    <a:cubicBezTo>
                      <a:pt x="1788" y="1694"/>
                      <a:pt x="1761" y="1721"/>
                      <a:pt x="1735" y="1774"/>
                    </a:cubicBezTo>
                    <a:cubicBezTo>
                      <a:pt x="1668" y="1866"/>
                      <a:pt x="1589" y="1946"/>
                      <a:pt x="1470" y="2012"/>
                    </a:cubicBezTo>
                    <a:cubicBezTo>
                      <a:pt x="1351" y="2078"/>
                      <a:pt x="1192" y="2105"/>
                      <a:pt x="1020" y="2105"/>
                    </a:cubicBezTo>
                    <a:cubicBezTo>
                      <a:pt x="808" y="2105"/>
                      <a:pt x="636" y="2039"/>
                      <a:pt x="530" y="1893"/>
                    </a:cubicBezTo>
                    <a:cubicBezTo>
                      <a:pt x="411" y="1761"/>
                      <a:pt x="358" y="1562"/>
                      <a:pt x="358" y="1324"/>
                    </a:cubicBezTo>
                    <a:cubicBezTo>
                      <a:pt x="358" y="1191"/>
                      <a:pt x="371" y="1059"/>
                      <a:pt x="398" y="953"/>
                    </a:cubicBezTo>
                    <a:cubicBezTo>
                      <a:pt x="438" y="847"/>
                      <a:pt x="491" y="755"/>
                      <a:pt x="557" y="675"/>
                    </a:cubicBezTo>
                    <a:cubicBezTo>
                      <a:pt x="610" y="583"/>
                      <a:pt x="689" y="530"/>
                      <a:pt x="768" y="490"/>
                    </a:cubicBezTo>
                    <a:cubicBezTo>
                      <a:pt x="861" y="437"/>
                      <a:pt x="954" y="411"/>
                      <a:pt x="1060" y="411"/>
                    </a:cubicBezTo>
                    <a:cubicBezTo>
                      <a:pt x="1271" y="411"/>
                      <a:pt x="1417" y="464"/>
                      <a:pt x="1496" y="556"/>
                    </a:cubicBezTo>
                    <a:cubicBezTo>
                      <a:pt x="1576" y="649"/>
                      <a:pt x="1629" y="781"/>
                      <a:pt x="1629" y="940"/>
                    </a:cubicBezTo>
                    <a:cubicBezTo>
                      <a:pt x="1629" y="966"/>
                      <a:pt x="1642" y="993"/>
                      <a:pt x="1668" y="1006"/>
                    </a:cubicBezTo>
                    <a:cubicBezTo>
                      <a:pt x="1695" y="1033"/>
                      <a:pt x="1721" y="1033"/>
                      <a:pt x="1748" y="1033"/>
                    </a:cubicBezTo>
                    <a:cubicBezTo>
                      <a:pt x="1788" y="1033"/>
                      <a:pt x="1827" y="1019"/>
                      <a:pt x="1867" y="1006"/>
                    </a:cubicBezTo>
                    <a:cubicBezTo>
                      <a:pt x="1893" y="980"/>
                      <a:pt x="1920" y="953"/>
                      <a:pt x="1920" y="940"/>
                    </a:cubicBezTo>
                    <a:lnTo>
                      <a:pt x="1920" y="768"/>
                    </a:lnTo>
                    <a:lnTo>
                      <a:pt x="1920" y="543"/>
                    </a:lnTo>
                    <a:cubicBezTo>
                      <a:pt x="1920" y="477"/>
                      <a:pt x="1920" y="397"/>
                      <a:pt x="1920" y="331"/>
                    </a:cubicBezTo>
                    <a:lnTo>
                      <a:pt x="1920" y="159"/>
                    </a:lnTo>
                    <a:cubicBezTo>
                      <a:pt x="1920" y="106"/>
                      <a:pt x="1907" y="66"/>
                      <a:pt x="1880" y="40"/>
                    </a:cubicBezTo>
                    <a:cubicBezTo>
                      <a:pt x="1854" y="14"/>
                      <a:pt x="1814" y="0"/>
                      <a:pt x="1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6576181" y="289288"/>
              <a:ext cx="563833" cy="258403"/>
              <a:chOff x="6301529" y="2700815"/>
              <a:chExt cx="640137" cy="293373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6301529" y="2703026"/>
                <a:ext cx="188802" cy="281656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5096" extrusionOk="0">
                    <a:moveTo>
                      <a:pt x="2528" y="609"/>
                    </a:moveTo>
                    <a:lnTo>
                      <a:pt x="2356" y="3177"/>
                    </a:lnTo>
                    <a:cubicBezTo>
                      <a:pt x="2211" y="3190"/>
                      <a:pt x="2039" y="3203"/>
                      <a:pt x="1853" y="3216"/>
                    </a:cubicBezTo>
                    <a:cubicBezTo>
                      <a:pt x="1668" y="3216"/>
                      <a:pt x="1496" y="3229"/>
                      <a:pt x="1324" y="3243"/>
                    </a:cubicBezTo>
                    <a:cubicBezTo>
                      <a:pt x="1165" y="3243"/>
                      <a:pt x="1020" y="3243"/>
                      <a:pt x="901" y="3256"/>
                    </a:cubicBezTo>
                    <a:lnTo>
                      <a:pt x="702" y="3256"/>
                    </a:lnTo>
                    <a:cubicBezTo>
                      <a:pt x="662" y="3256"/>
                      <a:pt x="636" y="3256"/>
                      <a:pt x="623" y="3243"/>
                    </a:cubicBezTo>
                    <a:cubicBezTo>
                      <a:pt x="623" y="3229"/>
                      <a:pt x="623" y="3216"/>
                      <a:pt x="623" y="3203"/>
                    </a:cubicBezTo>
                    <a:cubicBezTo>
                      <a:pt x="623" y="3177"/>
                      <a:pt x="623" y="3163"/>
                      <a:pt x="649" y="3137"/>
                    </a:cubicBezTo>
                    <a:cubicBezTo>
                      <a:pt x="676" y="3110"/>
                      <a:pt x="689" y="3097"/>
                      <a:pt x="689" y="3084"/>
                    </a:cubicBezTo>
                    <a:lnTo>
                      <a:pt x="2528" y="609"/>
                    </a:lnTo>
                    <a:close/>
                    <a:moveTo>
                      <a:pt x="2714" y="0"/>
                    </a:moveTo>
                    <a:cubicBezTo>
                      <a:pt x="2648" y="0"/>
                      <a:pt x="2581" y="27"/>
                      <a:pt x="2515" y="66"/>
                    </a:cubicBezTo>
                    <a:cubicBezTo>
                      <a:pt x="2462" y="119"/>
                      <a:pt x="2423" y="146"/>
                      <a:pt x="2409" y="172"/>
                    </a:cubicBezTo>
                    <a:cubicBezTo>
                      <a:pt x="2264" y="357"/>
                      <a:pt x="2131" y="530"/>
                      <a:pt x="2012" y="688"/>
                    </a:cubicBezTo>
                    <a:cubicBezTo>
                      <a:pt x="1893" y="834"/>
                      <a:pt x="1774" y="980"/>
                      <a:pt x="1668" y="1125"/>
                    </a:cubicBezTo>
                    <a:lnTo>
                      <a:pt x="1351" y="1562"/>
                    </a:lnTo>
                    <a:cubicBezTo>
                      <a:pt x="1245" y="1707"/>
                      <a:pt x="1126" y="1866"/>
                      <a:pt x="993" y="2038"/>
                    </a:cubicBezTo>
                    <a:cubicBezTo>
                      <a:pt x="874" y="2197"/>
                      <a:pt x="728" y="2396"/>
                      <a:pt x="583" y="2594"/>
                    </a:cubicBezTo>
                    <a:cubicBezTo>
                      <a:pt x="437" y="2806"/>
                      <a:pt x="265" y="3031"/>
                      <a:pt x="67" y="3296"/>
                    </a:cubicBezTo>
                    <a:cubicBezTo>
                      <a:pt x="40" y="3335"/>
                      <a:pt x="27" y="3362"/>
                      <a:pt x="14" y="3388"/>
                    </a:cubicBezTo>
                    <a:cubicBezTo>
                      <a:pt x="1" y="3415"/>
                      <a:pt x="1" y="3441"/>
                      <a:pt x="1" y="3468"/>
                    </a:cubicBezTo>
                    <a:cubicBezTo>
                      <a:pt x="1" y="3521"/>
                      <a:pt x="27" y="3574"/>
                      <a:pt x="80" y="3600"/>
                    </a:cubicBezTo>
                    <a:cubicBezTo>
                      <a:pt x="133" y="3640"/>
                      <a:pt x="186" y="3653"/>
                      <a:pt x="265" y="3653"/>
                    </a:cubicBezTo>
                    <a:cubicBezTo>
                      <a:pt x="345" y="3653"/>
                      <a:pt x="570" y="3640"/>
                      <a:pt x="901" y="3627"/>
                    </a:cubicBezTo>
                    <a:cubicBezTo>
                      <a:pt x="1231" y="3613"/>
                      <a:pt x="1721" y="3600"/>
                      <a:pt x="2343" y="3587"/>
                    </a:cubicBezTo>
                    <a:lnTo>
                      <a:pt x="2343" y="3587"/>
                    </a:lnTo>
                    <a:lnTo>
                      <a:pt x="2290" y="4540"/>
                    </a:lnTo>
                    <a:cubicBezTo>
                      <a:pt x="2290" y="4632"/>
                      <a:pt x="2264" y="4685"/>
                      <a:pt x="2211" y="4725"/>
                    </a:cubicBezTo>
                    <a:cubicBezTo>
                      <a:pt x="2158" y="4752"/>
                      <a:pt x="2078" y="4778"/>
                      <a:pt x="1986" y="4778"/>
                    </a:cubicBezTo>
                    <a:cubicBezTo>
                      <a:pt x="1973" y="4778"/>
                      <a:pt x="1946" y="4778"/>
                      <a:pt x="1893" y="4791"/>
                    </a:cubicBezTo>
                    <a:cubicBezTo>
                      <a:pt x="1853" y="4791"/>
                      <a:pt x="1801" y="4791"/>
                      <a:pt x="1748" y="4804"/>
                    </a:cubicBezTo>
                    <a:cubicBezTo>
                      <a:pt x="1695" y="4804"/>
                      <a:pt x="1642" y="4804"/>
                      <a:pt x="1576" y="4818"/>
                    </a:cubicBezTo>
                    <a:lnTo>
                      <a:pt x="1430" y="4818"/>
                    </a:lnTo>
                    <a:cubicBezTo>
                      <a:pt x="1390" y="4818"/>
                      <a:pt x="1351" y="4831"/>
                      <a:pt x="1311" y="4844"/>
                    </a:cubicBezTo>
                    <a:cubicBezTo>
                      <a:pt x="1271" y="4857"/>
                      <a:pt x="1245" y="4897"/>
                      <a:pt x="1245" y="4950"/>
                    </a:cubicBezTo>
                    <a:cubicBezTo>
                      <a:pt x="1245" y="5003"/>
                      <a:pt x="1271" y="5056"/>
                      <a:pt x="1324" y="5069"/>
                    </a:cubicBezTo>
                    <a:cubicBezTo>
                      <a:pt x="1377" y="5082"/>
                      <a:pt x="1417" y="5096"/>
                      <a:pt x="1456" y="5096"/>
                    </a:cubicBezTo>
                    <a:lnTo>
                      <a:pt x="2965" y="5096"/>
                    </a:lnTo>
                    <a:cubicBezTo>
                      <a:pt x="3045" y="5096"/>
                      <a:pt x="3111" y="5082"/>
                      <a:pt x="3164" y="5069"/>
                    </a:cubicBezTo>
                    <a:cubicBezTo>
                      <a:pt x="3217" y="5043"/>
                      <a:pt x="3230" y="5003"/>
                      <a:pt x="3230" y="4937"/>
                    </a:cubicBezTo>
                    <a:cubicBezTo>
                      <a:pt x="3230" y="4884"/>
                      <a:pt x="3217" y="4844"/>
                      <a:pt x="3164" y="4818"/>
                    </a:cubicBezTo>
                    <a:cubicBezTo>
                      <a:pt x="3124" y="4804"/>
                      <a:pt x="3058" y="4791"/>
                      <a:pt x="2965" y="4791"/>
                    </a:cubicBezTo>
                    <a:cubicBezTo>
                      <a:pt x="2912" y="4791"/>
                      <a:pt x="2859" y="4791"/>
                      <a:pt x="2793" y="4778"/>
                    </a:cubicBezTo>
                    <a:cubicBezTo>
                      <a:pt x="2740" y="4778"/>
                      <a:pt x="2714" y="4738"/>
                      <a:pt x="2714" y="4699"/>
                    </a:cubicBezTo>
                    <a:cubicBezTo>
                      <a:pt x="2714" y="4672"/>
                      <a:pt x="2714" y="4619"/>
                      <a:pt x="2714" y="4527"/>
                    </a:cubicBezTo>
                    <a:cubicBezTo>
                      <a:pt x="2727" y="4447"/>
                      <a:pt x="2727" y="4341"/>
                      <a:pt x="2727" y="4235"/>
                    </a:cubicBezTo>
                    <a:cubicBezTo>
                      <a:pt x="2740" y="4129"/>
                      <a:pt x="2740" y="4010"/>
                      <a:pt x="2753" y="3904"/>
                    </a:cubicBezTo>
                    <a:cubicBezTo>
                      <a:pt x="2753" y="3785"/>
                      <a:pt x="2767" y="3679"/>
                      <a:pt x="2767" y="3587"/>
                    </a:cubicBezTo>
                    <a:lnTo>
                      <a:pt x="3230" y="3587"/>
                    </a:lnTo>
                    <a:cubicBezTo>
                      <a:pt x="3256" y="3587"/>
                      <a:pt x="3296" y="3574"/>
                      <a:pt x="3336" y="3547"/>
                    </a:cubicBezTo>
                    <a:cubicBezTo>
                      <a:pt x="3389" y="3534"/>
                      <a:pt x="3415" y="3481"/>
                      <a:pt x="3415" y="3415"/>
                    </a:cubicBezTo>
                    <a:cubicBezTo>
                      <a:pt x="3415" y="3349"/>
                      <a:pt x="3389" y="3296"/>
                      <a:pt x="3349" y="3269"/>
                    </a:cubicBezTo>
                    <a:cubicBezTo>
                      <a:pt x="3309" y="3229"/>
                      <a:pt x="3256" y="3216"/>
                      <a:pt x="3190" y="3203"/>
                    </a:cubicBezTo>
                    <a:lnTo>
                      <a:pt x="2793" y="3177"/>
                    </a:lnTo>
                    <a:cubicBezTo>
                      <a:pt x="2793" y="3031"/>
                      <a:pt x="2793" y="2846"/>
                      <a:pt x="2806" y="2647"/>
                    </a:cubicBezTo>
                    <a:cubicBezTo>
                      <a:pt x="2806" y="2435"/>
                      <a:pt x="2820" y="2224"/>
                      <a:pt x="2833" y="1999"/>
                    </a:cubicBezTo>
                    <a:cubicBezTo>
                      <a:pt x="2846" y="1774"/>
                      <a:pt x="2859" y="1549"/>
                      <a:pt x="2873" y="1337"/>
                    </a:cubicBezTo>
                    <a:cubicBezTo>
                      <a:pt x="2899" y="1112"/>
                      <a:pt x="2912" y="927"/>
                      <a:pt x="2926" y="755"/>
                    </a:cubicBezTo>
                    <a:cubicBezTo>
                      <a:pt x="2939" y="569"/>
                      <a:pt x="2952" y="424"/>
                      <a:pt x="2952" y="318"/>
                    </a:cubicBezTo>
                    <a:cubicBezTo>
                      <a:pt x="2965" y="199"/>
                      <a:pt x="2965" y="146"/>
                      <a:pt x="2965" y="132"/>
                    </a:cubicBezTo>
                    <a:cubicBezTo>
                      <a:pt x="2965" y="93"/>
                      <a:pt x="2952" y="53"/>
                      <a:pt x="2899" y="40"/>
                    </a:cubicBezTo>
                    <a:cubicBezTo>
                      <a:pt x="2846" y="13"/>
                      <a:pt x="2780" y="0"/>
                      <a:pt x="27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6504149" y="2700815"/>
                <a:ext cx="177804" cy="28751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202" extrusionOk="0">
                    <a:moveTo>
                      <a:pt x="1668" y="0"/>
                    </a:moveTo>
                    <a:cubicBezTo>
                      <a:pt x="1417" y="0"/>
                      <a:pt x="1192" y="53"/>
                      <a:pt x="1007" y="159"/>
                    </a:cubicBezTo>
                    <a:cubicBezTo>
                      <a:pt x="808" y="265"/>
                      <a:pt x="649" y="384"/>
                      <a:pt x="517" y="530"/>
                    </a:cubicBezTo>
                    <a:cubicBezTo>
                      <a:pt x="385" y="662"/>
                      <a:pt x="279" y="808"/>
                      <a:pt x="212" y="967"/>
                    </a:cubicBezTo>
                    <a:cubicBezTo>
                      <a:pt x="146" y="1112"/>
                      <a:pt x="120" y="1231"/>
                      <a:pt x="120" y="1337"/>
                    </a:cubicBezTo>
                    <a:cubicBezTo>
                      <a:pt x="120" y="1350"/>
                      <a:pt x="120" y="1377"/>
                      <a:pt x="120" y="1417"/>
                    </a:cubicBezTo>
                    <a:cubicBezTo>
                      <a:pt x="120" y="1456"/>
                      <a:pt x="133" y="1509"/>
                      <a:pt x="146" y="1549"/>
                    </a:cubicBezTo>
                    <a:cubicBezTo>
                      <a:pt x="173" y="1589"/>
                      <a:pt x="199" y="1628"/>
                      <a:pt x="239" y="1655"/>
                    </a:cubicBezTo>
                    <a:cubicBezTo>
                      <a:pt x="279" y="1695"/>
                      <a:pt x="332" y="1708"/>
                      <a:pt x="398" y="1708"/>
                    </a:cubicBezTo>
                    <a:cubicBezTo>
                      <a:pt x="504" y="1708"/>
                      <a:pt x="583" y="1681"/>
                      <a:pt x="649" y="1628"/>
                    </a:cubicBezTo>
                    <a:cubicBezTo>
                      <a:pt x="715" y="1575"/>
                      <a:pt x="742" y="1509"/>
                      <a:pt x="742" y="1417"/>
                    </a:cubicBezTo>
                    <a:cubicBezTo>
                      <a:pt x="742" y="1377"/>
                      <a:pt x="729" y="1350"/>
                      <a:pt x="715" y="1324"/>
                    </a:cubicBezTo>
                    <a:cubicBezTo>
                      <a:pt x="702" y="1297"/>
                      <a:pt x="689" y="1271"/>
                      <a:pt x="662" y="1258"/>
                    </a:cubicBezTo>
                    <a:lnTo>
                      <a:pt x="623" y="1192"/>
                    </a:lnTo>
                    <a:cubicBezTo>
                      <a:pt x="610" y="1165"/>
                      <a:pt x="596" y="1139"/>
                      <a:pt x="596" y="1112"/>
                    </a:cubicBezTo>
                    <a:cubicBezTo>
                      <a:pt x="596" y="1072"/>
                      <a:pt x="623" y="1020"/>
                      <a:pt x="662" y="940"/>
                    </a:cubicBezTo>
                    <a:cubicBezTo>
                      <a:pt x="715" y="861"/>
                      <a:pt x="782" y="781"/>
                      <a:pt x="874" y="702"/>
                    </a:cubicBezTo>
                    <a:cubicBezTo>
                      <a:pt x="954" y="609"/>
                      <a:pt x="1060" y="543"/>
                      <a:pt x="1192" y="477"/>
                    </a:cubicBezTo>
                    <a:cubicBezTo>
                      <a:pt x="1311" y="411"/>
                      <a:pt x="1457" y="384"/>
                      <a:pt x="1602" y="384"/>
                    </a:cubicBezTo>
                    <a:cubicBezTo>
                      <a:pt x="1774" y="384"/>
                      <a:pt x="1907" y="411"/>
                      <a:pt x="2012" y="464"/>
                    </a:cubicBezTo>
                    <a:cubicBezTo>
                      <a:pt x="2132" y="517"/>
                      <a:pt x="2224" y="596"/>
                      <a:pt x="2290" y="675"/>
                    </a:cubicBezTo>
                    <a:cubicBezTo>
                      <a:pt x="2357" y="768"/>
                      <a:pt x="2410" y="861"/>
                      <a:pt x="2436" y="967"/>
                    </a:cubicBezTo>
                    <a:cubicBezTo>
                      <a:pt x="2462" y="1059"/>
                      <a:pt x="2489" y="1165"/>
                      <a:pt x="2489" y="1258"/>
                    </a:cubicBezTo>
                    <a:cubicBezTo>
                      <a:pt x="2489" y="1470"/>
                      <a:pt x="2449" y="1681"/>
                      <a:pt x="2370" y="1906"/>
                    </a:cubicBezTo>
                    <a:cubicBezTo>
                      <a:pt x="2290" y="2131"/>
                      <a:pt x="2198" y="2370"/>
                      <a:pt x="2065" y="2595"/>
                    </a:cubicBezTo>
                    <a:cubicBezTo>
                      <a:pt x="1946" y="2833"/>
                      <a:pt x="1801" y="3058"/>
                      <a:pt x="1629" y="3296"/>
                    </a:cubicBezTo>
                    <a:cubicBezTo>
                      <a:pt x="1470" y="3521"/>
                      <a:pt x="1298" y="3733"/>
                      <a:pt x="1126" y="3931"/>
                    </a:cubicBezTo>
                    <a:cubicBezTo>
                      <a:pt x="954" y="4130"/>
                      <a:pt x="782" y="4315"/>
                      <a:pt x="610" y="4487"/>
                    </a:cubicBezTo>
                    <a:cubicBezTo>
                      <a:pt x="437" y="4646"/>
                      <a:pt x="279" y="4778"/>
                      <a:pt x="133" y="4884"/>
                    </a:cubicBezTo>
                    <a:cubicBezTo>
                      <a:pt x="93" y="4924"/>
                      <a:pt x="67" y="4950"/>
                      <a:pt x="40" y="4964"/>
                    </a:cubicBezTo>
                    <a:cubicBezTo>
                      <a:pt x="14" y="4990"/>
                      <a:pt x="1" y="5017"/>
                      <a:pt x="1" y="5043"/>
                    </a:cubicBezTo>
                    <a:cubicBezTo>
                      <a:pt x="1" y="5083"/>
                      <a:pt x="14" y="5109"/>
                      <a:pt x="40" y="5149"/>
                    </a:cubicBezTo>
                    <a:cubicBezTo>
                      <a:pt x="67" y="5189"/>
                      <a:pt x="120" y="5202"/>
                      <a:pt x="186" y="5202"/>
                    </a:cubicBezTo>
                    <a:cubicBezTo>
                      <a:pt x="239" y="5202"/>
                      <a:pt x="292" y="5189"/>
                      <a:pt x="345" y="5175"/>
                    </a:cubicBezTo>
                    <a:cubicBezTo>
                      <a:pt x="385" y="5162"/>
                      <a:pt x="424" y="5136"/>
                      <a:pt x="437" y="5122"/>
                    </a:cubicBezTo>
                    <a:lnTo>
                      <a:pt x="1510" y="5122"/>
                    </a:lnTo>
                    <a:cubicBezTo>
                      <a:pt x="1642" y="5122"/>
                      <a:pt x="1774" y="5122"/>
                      <a:pt x="1893" y="5136"/>
                    </a:cubicBezTo>
                    <a:lnTo>
                      <a:pt x="2674" y="5136"/>
                    </a:lnTo>
                    <a:cubicBezTo>
                      <a:pt x="2701" y="5136"/>
                      <a:pt x="2727" y="5122"/>
                      <a:pt x="2767" y="5109"/>
                    </a:cubicBezTo>
                    <a:cubicBezTo>
                      <a:pt x="2807" y="5083"/>
                      <a:pt x="2833" y="5043"/>
                      <a:pt x="2873" y="5003"/>
                    </a:cubicBezTo>
                    <a:cubicBezTo>
                      <a:pt x="2979" y="4805"/>
                      <a:pt x="3058" y="4659"/>
                      <a:pt x="3124" y="4567"/>
                    </a:cubicBezTo>
                    <a:cubicBezTo>
                      <a:pt x="3177" y="4461"/>
                      <a:pt x="3217" y="4394"/>
                      <a:pt x="3217" y="4355"/>
                    </a:cubicBezTo>
                    <a:cubicBezTo>
                      <a:pt x="3217" y="4315"/>
                      <a:pt x="3190" y="4275"/>
                      <a:pt x="3151" y="4262"/>
                    </a:cubicBezTo>
                    <a:cubicBezTo>
                      <a:pt x="3111" y="4236"/>
                      <a:pt x="3071" y="4222"/>
                      <a:pt x="3032" y="4222"/>
                    </a:cubicBezTo>
                    <a:cubicBezTo>
                      <a:pt x="2965" y="4222"/>
                      <a:pt x="2926" y="4249"/>
                      <a:pt x="2899" y="4275"/>
                    </a:cubicBezTo>
                    <a:cubicBezTo>
                      <a:pt x="2873" y="4302"/>
                      <a:pt x="2846" y="4342"/>
                      <a:pt x="2820" y="4368"/>
                    </a:cubicBezTo>
                    <a:lnTo>
                      <a:pt x="2661" y="4619"/>
                    </a:lnTo>
                    <a:cubicBezTo>
                      <a:pt x="2621" y="4672"/>
                      <a:pt x="2595" y="4712"/>
                      <a:pt x="2568" y="4725"/>
                    </a:cubicBezTo>
                    <a:cubicBezTo>
                      <a:pt x="2555" y="4739"/>
                      <a:pt x="2529" y="4752"/>
                      <a:pt x="2502" y="4752"/>
                    </a:cubicBezTo>
                    <a:lnTo>
                      <a:pt x="2251" y="4752"/>
                    </a:lnTo>
                    <a:cubicBezTo>
                      <a:pt x="2132" y="4752"/>
                      <a:pt x="1973" y="4739"/>
                      <a:pt x="1801" y="4739"/>
                    </a:cubicBezTo>
                    <a:lnTo>
                      <a:pt x="1285" y="4739"/>
                    </a:lnTo>
                    <a:cubicBezTo>
                      <a:pt x="1099" y="4725"/>
                      <a:pt x="954" y="4725"/>
                      <a:pt x="821" y="4712"/>
                    </a:cubicBezTo>
                    <a:cubicBezTo>
                      <a:pt x="940" y="4606"/>
                      <a:pt x="1073" y="4474"/>
                      <a:pt x="1232" y="4315"/>
                    </a:cubicBezTo>
                    <a:cubicBezTo>
                      <a:pt x="1377" y="4156"/>
                      <a:pt x="1536" y="3984"/>
                      <a:pt x="1695" y="3799"/>
                    </a:cubicBezTo>
                    <a:cubicBezTo>
                      <a:pt x="1854" y="3614"/>
                      <a:pt x="1999" y="3415"/>
                      <a:pt x="2145" y="3203"/>
                    </a:cubicBezTo>
                    <a:cubicBezTo>
                      <a:pt x="2304" y="2992"/>
                      <a:pt x="2436" y="2780"/>
                      <a:pt x="2555" y="2568"/>
                    </a:cubicBezTo>
                    <a:cubicBezTo>
                      <a:pt x="2674" y="2343"/>
                      <a:pt x="2767" y="2131"/>
                      <a:pt x="2833" y="1920"/>
                    </a:cubicBezTo>
                    <a:cubicBezTo>
                      <a:pt x="2912" y="1695"/>
                      <a:pt x="2952" y="1483"/>
                      <a:pt x="2952" y="1271"/>
                    </a:cubicBezTo>
                    <a:cubicBezTo>
                      <a:pt x="2952" y="1099"/>
                      <a:pt x="2926" y="940"/>
                      <a:pt x="2873" y="781"/>
                    </a:cubicBezTo>
                    <a:cubicBezTo>
                      <a:pt x="2833" y="622"/>
                      <a:pt x="2754" y="490"/>
                      <a:pt x="2661" y="384"/>
                    </a:cubicBezTo>
                    <a:cubicBezTo>
                      <a:pt x="2555" y="265"/>
                      <a:pt x="2423" y="172"/>
                      <a:pt x="2264" y="106"/>
                    </a:cubicBezTo>
                    <a:cubicBezTo>
                      <a:pt x="2105" y="40"/>
                      <a:pt x="1907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6708261" y="2850763"/>
                <a:ext cx="40292" cy="13977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529" extrusionOk="0">
                    <a:moveTo>
                      <a:pt x="371" y="1"/>
                    </a:moveTo>
                    <a:cubicBezTo>
                      <a:pt x="305" y="1"/>
                      <a:pt x="252" y="14"/>
                      <a:pt x="199" y="40"/>
                    </a:cubicBezTo>
                    <a:cubicBezTo>
                      <a:pt x="159" y="54"/>
                      <a:pt x="119" y="80"/>
                      <a:pt x="93" y="120"/>
                    </a:cubicBezTo>
                    <a:cubicBezTo>
                      <a:pt x="53" y="146"/>
                      <a:pt x="40" y="186"/>
                      <a:pt x="27" y="226"/>
                    </a:cubicBezTo>
                    <a:cubicBezTo>
                      <a:pt x="14" y="265"/>
                      <a:pt x="0" y="305"/>
                      <a:pt x="0" y="331"/>
                    </a:cubicBezTo>
                    <a:cubicBezTo>
                      <a:pt x="0" y="411"/>
                      <a:pt x="40" y="490"/>
                      <a:pt x="93" y="556"/>
                    </a:cubicBezTo>
                    <a:cubicBezTo>
                      <a:pt x="146" y="623"/>
                      <a:pt x="225" y="662"/>
                      <a:pt x="358" y="662"/>
                    </a:cubicBezTo>
                    <a:cubicBezTo>
                      <a:pt x="477" y="662"/>
                      <a:pt x="569" y="623"/>
                      <a:pt x="636" y="556"/>
                    </a:cubicBezTo>
                    <a:cubicBezTo>
                      <a:pt x="702" y="490"/>
                      <a:pt x="728" y="411"/>
                      <a:pt x="728" y="318"/>
                    </a:cubicBezTo>
                    <a:cubicBezTo>
                      <a:pt x="728" y="252"/>
                      <a:pt x="702" y="173"/>
                      <a:pt x="649" y="106"/>
                    </a:cubicBezTo>
                    <a:cubicBezTo>
                      <a:pt x="583" y="27"/>
                      <a:pt x="490" y="1"/>
                      <a:pt x="371" y="1"/>
                    </a:cubicBezTo>
                    <a:close/>
                    <a:moveTo>
                      <a:pt x="371" y="1867"/>
                    </a:moveTo>
                    <a:cubicBezTo>
                      <a:pt x="305" y="1867"/>
                      <a:pt x="252" y="1880"/>
                      <a:pt x="199" y="1906"/>
                    </a:cubicBezTo>
                    <a:cubicBezTo>
                      <a:pt x="159" y="1920"/>
                      <a:pt x="119" y="1946"/>
                      <a:pt x="93" y="1986"/>
                    </a:cubicBezTo>
                    <a:cubicBezTo>
                      <a:pt x="53" y="2012"/>
                      <a:pt x="40" y="2052"/>
                      <a:pt x="27" y="2092"/>
                    </a:cubicBezTo>
                    <a:cubicBezTo>
                      <a:pt x="14" y="2131"/>
                      <a:pt x="0" y="2171"/>
                      <a:pt x="0" y="2211"/>
                    </a:cubicBezTo>
                    <a:cubicBezTo>
                      <a:pt x="0" y="2277"/>
                      <a:pt x="40" y="2356"/>
                      <a:pt x="93" y="2423"/>
                    </a:cubicBezTo>
                    <a:cubicBezTo>
                      <a:pt x="146" y="2502"/>
                      <a:pt x="225" y="2529"/>
                      <a:pt x="358" y="2529"/>
                    </a:cubicBezTo>
                    <a:cubicBezTo>
                      <a:pt x="477" y="2529"/>
                      <a:pt x="569" y="2502"/>
                      <a:pt x="636" y="2423"/>
                    </a:cubicBezTo>
                    <a:cubicBezTo>
                      <a:pt x="702" y="2356"/>
                      <a:pt x="728" y="2277"/>
                      <a:pt x="728" y="2198"/>
                    </a:cubicBezTo>
                    <a:cubicBezTo>
                      <a:pt x="728" y="2118"/>
                      <a:pt x="702" y="2039"/>
                      <a:pt x="649" y="1973"/>
                    </a:cubicBezTo>
                    <a:cubicBezTo>
                      <a:pt x="583" y="1906"/>
                      <a:pt x="490" y="1867"/>
                      <a:pt x="371" y="1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6771877" y="2701534"/>
                <a:ext cx="169789" cy="29265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295" extrusionOk="0">
                    <a:moveTo>
                      <a:pt x="1642" y="371"/>
                    </a:moveTo>
                    <a:cubicBezTo>
                      <a:pt x="1814" y="371"/>
                      <a:pt x="1960" y="411"/>
                      <a:pt x="2079" y="477"/>
                    </a:cubicBezTo>
                    <a:cubicBezTo>
                      <a:pt x="2198" y="543"/>
                      <a:pt x="2304" y="636"/>
                      <a:pt x="2383" y="742"/>
                    </a:cubicBezTo>
                    <a:cubicBezTo>
                      <a:pt x="2463" y="848"/>
                      <a:pt x="2529" y="954"/>
                      <a:pt x="2555" y="1086"/>
                    </a:cubicBezTo>
                    <a:cubicBezTo>
                      <a:pt x="2595" y="1218"/>
                      <a:pt x="2621" y="1337"/>
                      <a:pt x="2621" y="1443"/>
                    </a:cubicBezTo>
                    <a:cubicBezTo>
                      <a:pt x="2621" y="1562"/>
                      <a:pt x="2595" y="1682"/>
                      <a:pt x="2542" y="1814"/>
                    </a:cubicBezTo>
                    <a:cubicBezTo>
                      <a:pt x="2502" y="1946"/>
                      <a:pt x="2436" y="2065"/>
                      <a:pt x="2343" y="2184"/>
                    </a:cubicBezTo>
                    <a:cubicBezTo>
                      <a:pt x="2238" y="2304"/>
                      <a:pt x="2118" y="2409"/>
                      <a:pt x="1973" y="2489"/>
                    </a:cubicBezTo>
                    <a:cubicBezTo>
                      <a:pt x="1841" y="2582"/>
                      <a:pt x="1668" y="2621"/>
                      <a:pt x="1457" y="2621"/>
                    </a:cubicBezTo>
                    <a:cubicBezTo>
                      <a:pt x="1311" y="2621"/>
                      <a:pt x="1179" y="2595"/>
                      <a:pt x="1060" y="2542"/>
                    </a:cubicBezTo>
                    <a:cubicBezTo>
                      <a:pt x="941" y="2489"/>
                      <a:pt x="835" y="2409"/>
                      <a:pt x="742" y="2317"/>
                    </a:cubicBezTo>
                    <a:cubicBezTo>
                      <a:pt x="663" y="2224"/>
                      <a:pt x="596" y="2105"/>
                      <a:pt x="543" y="1986"/>
                    </a:cubicBezTo>
                    <a:cubicBezTo>
                      <a:pt x="491" y="1854"/>
                      <a:pt x="464" y="1721"/>
                      <a:pt x="464" y="1562"/>
                    </a:cubicBezTo>
                    <a:cubicBezTo>
                      <a:pt x="464" y="1351"/>
                      <a:pt x="504" y="1179"/>
                      <a:pt x="557" y="1033"/>
                    </a:cubicBezTo>
                    <a:cubicBezTo>
                      <a:pt x="623" y="874"/>
                      <a:pt x="716" y="755"/>
                      <a:pt x="821" y="662"/>
                    </a:cubicBezTo>
                    <a:cubicBezTo>
                      <a:pt x="927" y="557"/>
                      <a:pt x="1046" y="490"/>
                      <a:pt x="1192" y="437"/>
                    </a:cubicBezTo>
                    <a:cubicBezTo>
                      <a:pt x="1338" y="398"/>
                      <a:pt x="1483" y="371"/>
                      <a:pt x="1642" y="371"/>
                    </a:cubicBezTo>
                    <a:close/>
                    <a:moveTo>
                      <a:pt x="1589" y="1"/>
                    </a:moveTo>
                    <a:cubicBezTo>
                      <a:pt x="1298" y="1"/>
                      <a:pt x="1060" y="40"/>
                      <a:pt x="861" y="146"/>
                    </a:cubicBezTo>
                    <a:cubicBezTo>
                      <a:pt x="663" y="239"/>
                      <a:pt x="491" y="358"/>
                      <a:pt x="371" y="504"/>
                    </a:cubicBezTo>
                    <a:cubicBezTo>
                      <a:pt x="239" y="649"/>
                      <a:pt x="146" y="821"/>
                      <a:pt x="93" y="1007"/>
                    </a:cubicBezTo>
                    <a:cubicBezTo>
                      <a:pt x="27" y="1192"/>
                      <a:pt x="1" y="1364"/>
                      <a:pt x="1" y="1536"/>
                    </a:cubicBezTo>
                    <a:cubicBezTo>
                      <a:pt x="1" y="1761"/>
                      <a:pt x="41" y="1959"/>
                      <a:pt x="107" y="2145"/>
                    </a:cubicBezTo>
                    <a:cubicBezTo>
                      <a:pt x="186" y="2330"/>
                      <a:pt x="279" y="2489"/>
                      <a:pt x="398" y="2621"/>
                    </a:cubicBezTo>
                    <a:cubicBezTo>
                      <a:pt x="517" y="2754"/>
                      <a:pt x="663" y="2846"/>
                      <a:pt x="821" y="2926"/>
                    </a:cubicBezTo>
                    <a:cubicBezTo>
                      <a:pt x="980" y="2992"/>
                      <a:pt x="1152" y="3031"/>
                      <a:pt x="1338" y="3031"/>
                    </a:cubicBezTo>
                    <a:cubicBezTo>
                      <a:pt x="1430" y="3031"/>
                      <a:pt x="1536" y="3018"/>
                      <a:pt x="1655" y="2992"/>
                    </a:cubicBezTo>
                    <a:cubicBezTo>
                      <a:pt x="1761" y="2965"/>
                      <a:pt x="1880" y="2926"/>
                      <a:pt x="1986" y="2886"/>
                    </a:cubicBezTo>
                    <a:cubicBezTo>
                      <a:pt x="2092" y="2833"/>
                      <a:pt x="2198" y="2767"/>
                      <a:pt x="2291" y="2701"/>
                    </a:cubicBezTo>
                    <a:cubicBezTo>
                      <a:pt x="2396" y="2621"/>
                      <a:pt x="2476" y="2529"/>
                      <a:pt x="2555" y="2423"/>
                    </a:cubicBezTo>
                    <a:lnTo>
                      <a:pt x="2555" y="2423"/>
                    </a:lnTo>
                    <a:cubicBezTo>
                      <a:pt x="2516" y="2648"/>
                      <a:pt x="2436" y="2886"/>
                      <a:pt x="2343" y="3124"/>
                    </a:cubicBezTo>
                    <a:cubicBezTo>
                      <a:pt x="2251" y="3362"/>
                      <a:pt x="2132" y="3601"/>
                      <a:pt x="1986" y="3839"/>
                    </a:cubicBezTo>
                    <a:cubicBezTo>
                      <a:pt x="1841" y="4064"/>
                      <a:pt x="1695" y="4276"/>
                      <a:pt x="1523" y="4474"/>
                    </a:cubicBezTo>
                    <a:cubicBezTo>
                      <a:pt x="1351" y="4659"/>
                      <a:pt x="1166" y="4818"/>
                      <a:pt x="967" y="4951"/>
                    </a:cubicBezTo>
                    <a:cubicBezTo>
                      <a:pt x="927" y="4977"/>
                      <a:pt x="888" y="5017"/>
                      <a:pt x="874" y="5030"/>
                    </a:cubicBezTo>
                    <a:cubicBezTo>
                      <a:pt x="848" y="5056"/>
                      <a:pt x="835" y="5096"/>
                      <a:pt x="835" y="5136"/>
                    </a:cubicBezTo>
                    <a:cubicBezTo>
                      <a:pt x="835" y="5202"/>
                      <a:pt x="848" y="5242"/>
                      <a:pt x="901" y="5255"/>
                    </a:cubicBezTo>
                    <a:cubicBezTo>
                      <a:pt x="941" y="5281"/>
                      <a:pt x="980" y="5295"/>
                      <a:pt x="1020" y="5295"/>
                    </a:cubicBezTo>
                    <a:cubicBezTo>
                      <a:pt x="1073" y="5295"/>
                      <a:pt x="1126" y="5281"/>
                      <a:pt x="1166" y="5268"/>
                    </a:cubicBezTo>
                    <a:cubicBezTo>
                      <a:pt x="1218" y="5242"/>
                      <a:pt x="1258" y="5215"/>
                      <a:pt x="1311" y="5176"/>
                    </a:cubicBezTo>
                    <a:cubicBezTo>
                      <a:pt x="1470" y="5043"/>
                      <a:pt x="1642" y="4871"/>
                      <a:pt x="1854" y="4659"/>
                    </a:cubicBezTo>
                    <a:cubicBezTo>
                      <a:pt x="2052" y="4434"/>
                      <a:pt x="2251" y="4143"/>
                      <a:pt x="2449" y="3786"/>
                    </a:cubicBezTo>
                    <a:cubicBezTo>
                      <a:pt x="2529" y="3640"/>
                      <a:pt x="2608" y="3468"/>
                      <a:pt x="2688" y="3283"/>
                    </a:cubicBezTo>
                    <a:cubicBezTo>
                      <a:pt x="2754" y="3111"/>
                      <a:pt x="2820" y="2912"/>
                      <a:pt x="2886" y="2714"/>
                    </a:cubicBezTo>
                    <a:cubicBezTo>
                      <a:pt x="2939" y="2515"/>
                      <a:pt x="2979" y="2304"/>
                      <a:pt x="3018" y="2092"/>
                    </a:cubicBezTo>
                    <a:cubicBezTo>
                      <a:pt x="3058" y="1893"/>
                      <a:pt x="3071" y="1682"/>
                      <a:pt x="3071" y="1470"/>
                    </a:cubicBezTo>
                    <a:cubicBezTo>
                      <a:pt x="3071" y="1337"/>
                      <a:pt x="3045" y="1179"/>
                      <a:pt x="3005" y="1007"/>
                    </a:cubicBezTo>
                    <a:cubicBezTo>
                      <a:pt x="2966" y="834"/>
                      <a:pt x="2899" y="676"/>
                      <a:pt x="2780" y="530"/>
                    </a:cubicBezTo>
                    <a:cubicBezTo>
                      <a:pt x="2674" y="371"/>
                      <a:pt x="2529" y="252"/>
                      <a:pt x="2330" y="159"/>
                    </a:cubicBezTo>
                    <a:cubicBezTo>
                      <a:pt x="2132" y="54"/>
                      <a:pt x="1893" y="1"/>
                      <a:pt x="15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3"/>
            <p:cNvSpPr/>
            <p:nvPr/>
          </p:nvSpPr>
          <p:spPr>
            <a:xfrm>
              <a:off x="609310" y="2448506"/>
              <a:ext cx="96051" cy="96051"/>
            </a:xfrm>
            <a:custGeom>
              <a:avLst/>
              <a:gdLst/>
              <a:ahLst/>
              <a:cxnLst/>
              <a:rect l="l" t="t" r="r" b="b"/>
              <a:pathLst>
                <a:path w="1973" h="1973" extrusionOk="0">
                  <a:moveTo>
                    <a:pt x="980" y="0"/>
                  </a:moveTo>
                  <a:cubicBezTo>
                    <a:pt x="927" y="0"/>
                    <a:pt x="874" y="14"/>
                    <a:pt x="834" y="53"/>
                  </a:cubicBezTo>
                  <a:cubicBezTo>
                    <a:pt x="807" y="93"/>
                    <a:pt x="781" y="133"/>
                    <a:pt x="781" y="186"/>
                  </a:cubicBezTo>
                  <a:cubicBezTo>
                    <a:pt x="781" y="252"/>
                    <a:pt x="781" y="331"/>
                    <a:pt x="794" y="450"/>
                  </a:cubicBezTo>
                  <a:cubicBezTo>
                    <a:pt x="794" y="543"/>
                    <a:pt x="807" y="662"/>
                    <a:pt x="807" y="808"/>
                  </a:cubicBezTo>
                  <a:lnTo>
                    <a:pt x="159" y="808"/>
                  </a:lnTo>
                  <a:cubicBezTo>
                    <a:pt x="132" y="808"/>
                    <a:pt x="93" y="821"/>
                    <a:pt x="53" y="848"/>
                  </a:cubicBezTo>
                  <a:cubicBezTo>
                    <a:pt x="13" y="887"/>
                    <a:pt x="0" y="927"/>
                    <a:pt x="0" y="1006"/>
                  </a:cubicBezTo>
                  <a:cubicBezTo>
                    <a:pt x="0" y="1073"/>
                    <a:pt x="13" y="1125"/>
                    <a:pt x="53" y="1152"/>
                  </a:cubicBezTo>
                  <a:cubicBezTo>
                    <a:pt x="93" y="1178"/>
                    <a:pt x="132" y="1192"/>
                    <a:pt x="159" y="1192"/>
                  </a:cubicBezTo>
                  <a:lnTo>
                    <a:pt x="424" y="1192"/>
                  </a:lnTo>
                  <a:cubicBezTo>
                    <a:pt x="530" y="1192"/>
                    <a:pt x="662" y="1178"/>
                    <a:pt x="794" y="1178"/>
                  </a:cubicBezTo>
                  <a:cubicBezTo>
                    <a:pt x="781" y="1284"/>
                    <a:pt x="781" y="1403"/>
                    <a:pt x="781" y="1536"/>
                  </a:cubicBezTo>
                  <a:cubicBezTo>
                    <a:pt x="768" y="1655"/>
                    <a:pt x="768" y="1748"/>
                    <a:pt x="768" y="1814"/>
                  </a:cubicBezTo>
                  <a:cubicBezTo>
                    <a:pt x="768" y="1853"/>
                    <a:pt x="794" y="1880"/>
                    <a:pt x="821" y="1920"/>
                  </a:cubicBezTo>
                  <a:cubicBezTo>
                    <a:pt x="860" y="1959"/>
                    <a:pt x="900" y="1973"/>
                    <a:pt x="980" y="1973"/>
                  </a:cubicBezTo>
                  <a:cubicBezTo>
                    <a:pt x="1046" y="1973"/>
                    <a:pt x="1099" y="1959"/>
                    <a:pt x="1138" y="1920"/>
                  </a:cubicBezTo>
                  <a:cubicBezTo>
                    <a:pt x="1178" y="1880"/>
                    <a:pt x="1191" y="1840"/>
                    <a:pt x="1191" y="1814"/>
                  </a:cubicBezTo>
                  <a:lnTo>
                    <a:pt x="1191" y="1178"/>
                  </a:lnTo>
                  <a:lnTo>
                    <a:pt x="1800" y="1178"/>
                  </a:lnTo>
                  <a:cubicBezTo>
                    <a:pt x="1840" y="1178"/>
                    <a:pt x="1880" y="1165"/>
                    <a:pt x="1919" y="1125"/>
                  </a:cubicBezTo>
                  <a:cubicBezTo>
                    <a:pt x="1959" y="1099"/>
                    <a:pt x="1972" y="1033"/>
                    <a:pt x="1972" y="967"/>
                  </a:cubicBezTo>
                  <a:cubicBezTo>
                    <a:pt x="1972" y="900"/>
                    <a:pt x="1959" y="848"/>
                    <a:pt x="1932" y="821"/>
                  </a:cubicBezTo>
                  <a:cubicBezTo>
                    <a:pt x="1906" y="781"/>
                    <a:pt x="1880" y="768"/>
                    <a:pt x="1840" y="768"/>
                  </a:cubicBezTo>
                  <a:cubicBezTo>
                    <a:pt x="1760" y="768"/>
                    <a:pt x="1668" y="781"/>
                    <a:pt x="1562" y="795"/>
                  </a:cubicBezTo>
                  <a:cubicBezTo>
                    <a:pt x="1443" y="795"/>
                    <a:pt x="1324" y="808"/>
                    <a:pt x="1191" y="808"/>
                  </a:cubicBezTo>
                  <a:lnTo>
                    <a:pt x="1191" y="450"/>
                  </a:lnTo>
                  <a:cubicBezTo>
                    <a:pt x="1191" y="345"/>
                    <a:pt x="1191" y="252"/>
                    <a:pt x="1191" y="186"/>
                  </a:cubicBezTo>
                  <a:cubicBezTo>
                    <a:pt x="1191" y="133"/>
                    <a:pt x="1178" y="93"/>
                    <a:pt x="1138" y="53"/>
                  </a:cubicBezTo>
                  <a:cubicBezTo>
                    <a:pt x="1099" y="14"/>
                    <a:pt x="1046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20000" y="1123900"/>
            <a:ext cx="7704000" cy="3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213318" y="265746"/>
            <a:ext cx="8687652" cy="4713403"/>
            <a:chOff x="213318" y="265746"/>
            <a:chExt cx="8687652" cy="4713403"/>
          </a:xfrm>
        </p:grpSpPr>
        <p:sp>
          <p:nvSpPr>
            <p:cNvPr id="43" name="Google Shape;43;p4"/>
            <p:cNvSpPr/>
            <p:nvPr/>
          </p:nvSpPr>
          <p:spPr>
            <a:xfrm>
              <a:off x="505031" y="265746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35848" y="867429"/>
              <a:ext cx="168247" cy="205586"/>
            </a:xfrm>
            <a:custGeom>
              <a:avLst/>
              <a:gdLst/>
              <a:ahLst/>
              <a:cxnLst/>
              <a:rect l="l" t="t" r="r" b="b"/>
              <a:pathLst>
                <a:path w="3456" h="4223" extrusionOk="0">
                  <a:moveTo>
                    <a:pt x="755" y="371"/>
                  </a:moveTo>
                  <a:cubicBezTo>
                    <a:pt x="861" y="371"/>
                    <a:pt x="954" y="411"/>
                    <a:pt x="1046" y="490"/>
                  </a:cubicBezTo>
                  <a:cubicBezTo>
                    <a:pt x="1139" y="570"/>
                    <a:pt x="1179" y="702"/>
                    <a:pt x="1179" y="887"/>
                  </a:cubicBezTo>
                  <a:cubicBezTo>
                    <a:pt x="1179" y="1073"/>
                    <a:pt x="1139" y="1218"/>
                    <a:pt x="1046" y="1311"/>
                  </a:cubicBezTo>
                  <a:cubicBezTo>
                    <a:pt x="967" y="1417"/>
                    <a:pt x="861" y="1470"/>
                    <a:pt x="729" y="1470"/>
                  </a:cubicBezTo>
                  <a:cubicBezTo>
                    <a:pt x="610" y="1470"/>
                    <a:pt x="517" y="1417"/>
                    <a:pt x="451" y="1311"/>
                  </a:cubicBezTo>
                  <a:cubicBezTo>
                    <a:pt x="385" y="1205"/>
                    <a:pt x="345" y="1086"/>
                    <a:pt x="345" y="940"/>
                  </a:cubicBezTo>
                  <a:cubicBezTo>
                    <a:pt x="345" y="834"/>
                    <a:pt x="358" y="742"/>
                    <a:pt x="385" y="662"/>
                  </a:cubicBezTo>
                  <a:cubicBezTo>
                    <a:pt x="424" y="596"/>
                    <a:pt x="451" y="530"/>
                    <a:pt x="491" y="490"/>
                  </a:cubicBezTo>
                  <a:cubicBezTo>
                    <a:pt x="530" y="437"/>
                    <a:pt x="583" y="411"/>
                    <a:pt x="623" y="398"/>
                  </a:cubicBezTo>
                  <a:cubicBezTo>
                    <a:pt x="676" y="371"/>
                    <a:pt x="716" y="371"/>
                    <a:pt x="755" y="371"/>
                  </a:cubicBezTo>
                  <a:close/>
                  <a:moveTo>
                    <a:pt x="2727" y="2806"/>
                  </a:moveTo>
                  <a:cubicBezTo>
                    <a:pt x="2807" y="2806"/>
                    <a:pt x="2886" y="2846"/>
                    <a:pt x="2966" y="2926"/>
                  </a:cubicBezTo>
                  <a:cubicBezTo>
                    <a:pt x="3058" y="2992"/>
                    <a:pt x="3098" y="3124"/>
                    <a:pt x="3098" y="3309"/>
                  </a:cubicBezTo>
                  <a:cubicBezTo>
                    <a:pt x="3098" y="3376"/>
                    <a:pt x="3085" y="3442"/>
                    <a:pt x="3071" y="3508"/>
                  </a:cubicBezTo>
                  <a:cubicBezTo>
                    <a:pt x="3058" y="3574"/>
                    <a:pt x="3032" y="3640"/>
                    <a:pt x="3005" y="3693"/>
                  </a:cubicBezTo>
                  <a:cubicBezTo>
                    <a:pt x="2966" y="3746"/>
                    <a:pt x="2926" y="3786"/>
                    <a:pt x="2873" y="3826"/>
                  </a:cubicBezTo>
                  <a:cubicBezTo>
                    <a:pt x="2833" y="3865"/>
                    <a:pt x="2767" y="3879"/>
                    <a:pt x="2688" y="3879"/>
                  </a:cubicBezTo>
                  <a:cubicBezTo>
                    <a:pt x="2608" y="3879"/>
                    <a:pt x="2542" y="3865"/>
                    <a:pt x="2489" y="3826"/>
                  </a:cubicBezTo>
                  <a:cubicBezTo>
                    <a:pt x="2449" y="3786"/>
                    <a:pt x="2410" y="3733"/>
                    <a:pt x="2383" y="3680"/>
                  </a:cubicBezTo>
                  <a:cubicBezTo>
                    <a:pt x="2343" y="3627"/>
                    <a:pt x="2330" y="3561"/>
                    <a:pt x="2317" y="3495"/>
                  </a:cubicBezTo>
                  <a:cubicBezTo>
                    <a:pt x="2317" y="3442"/>
                    <a:pt x="2304" y="3389"/>
                    <a:pt x="2304" y="3336"/>
                  </a:cubicBezTo>
                  <a:cubicBezTo>
                    <a:pt x="2304" y="3164"/>
                    <a:pt x="2343" y="3031"/>
                    <a:pt x="2423" y="2939"/>
                  </a:cubicBezTo>
                  <a:cubicBezTo>
                    <a:pt x="2516" y="2846"/>
                    <a:pt x="2608" y="2806"/>
                    <a:pt x="2727" y="2806"/>
                  </a:cubicBezTo>
                  <a:close/>
                  <a:moveTo>
                    <a:pt x="3032" y="1"/>
                  </a:moveTo>
                  <a:cubicBezTo>
                    <a:pt x="2992" y="1"/>
                    <a:pt x="2952" y="14"/>
                    <a:pt x="2913" y="54"/>
                  </a:cubicBezTo>
                  <a:cubicBezTo>
                    <a:pt x="2873" y="93"/>
                    <a:pt x="2846" y="146"/>
                    <a:pt x="2807" y="199"/>
                  </a:cubicBezTo>
                  <a:cubicBezTo>
                    <a:pt x="2767" y="252"/>
                    <a:pt x="2727" y="305"/>
                    <a:pt x="2688" y="371"/>
                  </a:cubicBezTo>
                  <a:cubicBezTo>
                    <a:pt x="2648" y="424"/>
                    <a:pt x="2595" y="464"/>
                    <a:pt x="2555" y="504"/>
                  </a:cubicBezTo>
                  <a:cubicBezTo>
                    <a:pt x="2502" y="530"/>
                    <a:pt x="2449" y="557"/>
                    <a:pt x="2383" y="570"/>
                  </a:cubicBezTo>
                  <a:cubicBezTo>
                    <a:pt x="2317" y="583"/>
                    <a:pt x="2264" y="583"/>
                    <a:pt x="2211" y="583"/>
                  </a:cubicBezTo>
                  <a:cubicBezTo>
                    <a:pt x="2052" y="583"/>
                    <a:pt x="1933" y="570"/>
                    <a:pt x="1827" y="543"/>
                  </a:cubicBezTo>
                  <a:cubicBezTo>
                    <a:pt x="1735" y="517"/>
                    <a:pt x="1642" y="477"/>
                    <a:pt x="1576" y="437"/>
                  </a:cubicBezTo>
                  <a:cubicBezTo>
                    <a:pt x="1510" y="398"/>
                    <a:pt x="1443" y="345"/>
                    <a:pt x="1391" y="305"/>
                  </a:cubicBezTo>
                  <a:cubicBezTo>
                    <a:pt x="1338" y="252"/>
                    <a:pt x="1285" y="212"/>
                    <a:pt x="1232" y="173"/>
                  </a:cubicBezTo>
                  <a:cubicBezTo>
                    <a:pt x="1179" y="120"/>
                    <a:pt x="1113" y="93"/>
                    <a:pt x="1033" y="67"/>
                  </a:cubicBezTo>
                  <a:cubicBezTo>
                    <a:pt x="967" y="27"/>
                    <a:pt x="874" y="14"/>
                    <a:pt x="755" y="14"/>
                  </a:cubicBezTo>
                  <a:cubicBezTo>
                    <a:pt x="663" y="14"/>
                    <a:pt x="570" y="40"/>
                    <a:pt x="477" y="80"/>
                  </a:cubicBezTo>
                  <a:cubicBezTo>
                    <a:pt x="398" y="120"/>
                    <a:pt x="318" y="186"/>
                    <a:pt x="239" y="265"/>
                  </a:cubicBezTo>
                  <a:cubicBezTo>
                    <a:pt x="173" y="345"/>
                    <a:pt x="120" y="437"/>
                    <a:pt x="67" y="557"/>
                  </a:cubicBezTo>
                  <a:cubicBezTo>
                    <a:pt x="27" y="662"/>
                    <a:pt x="1" y="795"/>
                    <a:pt x="1" y="940"/>
                  </a:cubicBezTo>
                  <a:cubicBezTo>
                    <a:pt x="1" y="1086"/>
                    <a:pt x="27" y="1205"/>
                    <a:pt x="67" y="1324"/>
                  </a:cubicBezTo>
                  <a:cubicBezTo>
                    <a:pt x="107" y="1430"/>
                    <a:pt x="160" y="1523"/>
                    <a:pt x="239" y="1589"/>
                  </a:cubicBezTo>
                  <a:cubicBezTo>
                    <a:pt x="305" y="1668"/>
                    <a:pt x="385" y="1721"/>
                    <a:pt x="477" y="1748"/>
                  </a:cubicBezTo>
                  <a:cubicBezTo>
                    <a:pt x="570" y="1787"/>
                    <a:pt x="649" y="1814"/>
                    <a:pt x="742" y="1814"/>
                  </a:cubicBezTo>
                  <a:cubicBezTo>
                    <a:pt x="848" y="1814"/>
                    <a:pt x="941" y="1787"/>
                    <a:pt x="1033" y="1748"/>
                  </a:cubicBezTo>
                  <a:cubicBezTo>
                    <a:pt x="1139" y="1695"/>
                    <a:pt x="1218" y="1629"/>
                    <a:pt x="1298" y="1549"/>
                  </a:cubicBezTo>
                  <a:cubicBezTo>
                    <a:pt x="1364" y="1456"/>
                    <a:pt x="1417" y="1364"/>
                    <a:pt x="1457" y="1245"/>
                  </a:cubicBezTo>
                  <a:cubicBezTo>
                    <a:pt x="1510" y="1126"/>
                    <a:pt x="1523" y="993"/>
                    <a:pt x="1523" y="861"/>
                  </a:cubicBezTo>
                  <a:cubicBezTo>
                    <a:pt x="1523" y="848"/>
                    <a:pt x="1523" y="834"/>
                    <a:pt x="1523" y="834"/>
                  </a:cubicBezTo>
                  <a:lnTo>
                    <a:pt x="1523" y="795"/>
                  </a:lnTo>
                  <a:cubicBezTo>
                    <a:pt x="1629" y="834"/>
                    <a:pt x="1735" y="861"/>
                    <a:pt x="1841" y="874"/>
                  </a:cubicBezTo>
                  <a:cubicBezTo>
                    <a:pt x="1933" y="887"/>
                    <a:pt x="2052" y="901"/>
                    <a:pt x="2198" y="901"/>
                  </a:cubicBezTo>
                  <a:lnTo>
                    <a:pt x="2304" y="901"/>
                  </a:lnTo>
                  <a:cubicBezTo>
                    <a:pt x="2330" y="887"/>
                    <a:pt x="2370" y="887"/>
                    <a:pt x="2410" y="874"/>
                  </a:cubicBezTo>
                  <a:lnTo>
                    <a:pt x="2410" y="874"/>
                  </a:lnTo>
                  <a:cubicBezTo>
                    <a:pt x="2410" y="887"/>
                    <a:pt x="2396" y="927"/>
                    <a:pt x="2343" y="1007"/>
                  </a:cubicBezTo>
                  <a:cubicBezTo>
                    <a:pt x="2304" y="1099"/>
                    <a:pt x="2238" y="1205"/>
                    <a:pt x="2171" y="1337"/>
                  </a:cubicBezTo>
                  <a:cubicBezTo>
                    <a:pt x="2092" y="1470"/>
                    <a:pt x="2013" y="1629"/>
                    <a:pt x="1920" y="1814"/>
                  </a:cubicBezTo>
                  <a:cubicBezTo>
                    <a:pt x="1814" y="1986"/>
                    <a:pt x="1721" y="2158"/>
                    <a:pt x="1629" y="2343"/>
                  </a:cubicBezTo>
                  <a:cubicBezTo>
                    <a:pt x="1523" y="2529"/>
                    <a:pt x="1430" y="2701"/>
                    <a:pt x="1338" y="2886"/>
                  </a:cubicBezTo>
                  <a:cubicBezTo>
                    <a:pt x="1245" y="3058"/>
                    <a:pt x="1166" y="3217"/>
                    <a:pt x="1086" y="3362"/>
                  </a:cubicBezTo>
                  <a:cubicBezTo>
                    <a:pt x="1020" y="3508"/>
                    <a:pt x="954" y="3627"/>
                    <a:pt x="914" y="3720"/>
                  </a:cubicBezTo>
                  <a:cubicBezTo>
                    <a:pt x="861" y="3812"/>
                    <a:pt x="835" y="3865"/>
                    <a:pt x="835" y="3879"/>
                  </a:cubicBezTo>
                  <a:cubicBezTo>
                    <a:pt x="835" y="3905"/>
                    <a:pt x="861" y="3945"/>
                    <a:pt x="888" y="3958"/>
                  </a:cubicBezTo>
                  <a:cubicBezTo>
                    <a:pt x="914" y="3984"/>
                    <a:pt x="954" y="3998"/>
                    <a:pt x="1020" y="3998"/>
                  </a:cubicBezTo>
                  <a:cubicBezTo>
                    <a:pt x="1086" y="3998"/>
                    <a:pt x="1139" y="3984"/>
                    <a:pt x="1166" y="3958"/>
                  </a:cubicBezTo>
                  <a:cubicBezTo>
                    <a:pt x="1205" y="3918"/>
                    <a:pt x="1232" y="3879"/>
                    <a:pt x="1258" y="3852"/>
                  </a:cubicBezTo>
                  <a:cubicBezTo>
                    <a:pt x="1271" y="3799"/>
                    <a:pt x="1324" y="3706"/>
                    <a:pt x="1391" y="3574"/>
                  </a:cubicBezTo>
                  <a:cubicBezTo>
                    <a:pt x="1443" y="3442"/>
                    <a:pt x="1536" y="3283"/>
                    <a:pt x="1629" y="3111"/>
                  </a:cubicBezTo>
                  <a:cubicBezTo>
                    <a:pt x="1721" y="2926"/>
                    <a:pt x="1827" y="2727"/>
                    <a:pt x="1933" y="2515"/>
                  </a:cubicBezTo>
                  <a:lnTo>
                    <a:pt x="2291" y="1854"/>
                  </a:lnTo>
                  <a:cubicBezTo>
                    <a:pt x="2410" y="1642"/>
                    <a:pt x="2516" y="1417"/>
                    <a:pt x="2621" y="1218"/>
                  </a:cubicBezTo>
                  <a:cubicBezTo>
                    <a:pt x="2741" y="1007"/>
                    <a:pt x="2833" y="834"/>
                    <a:pt x="2913" y="662"/>
                  </a:cubicBezTo>
                  <a:cubicBezTo>
                    <a:pt x="3005" y="504"/>
                    <a:pt x="3071" y="371"/>
                    <a:pt x="3124" y="265"/>
                  </a:cubicBezTo>
                  <a:cubicBezTo>
                    <a:pt x="3177" y="159"/>
                    <a:pt x="3204" y="107"/>
                    <a:pt x="3204" y="93"/>
                  </a:cubicBezTo>
                  <a:cubicBezTo>
                    <a:pt x="3204" y="80"/>
                    <a:pt x="3191" y="54"/>
                    <a:pt x="3164" y="27"/>
                  </a:cubicBezTo>
                  <a:cubicBezTo>
                    <a:pt x="3151" y="1"/>
                    <a:pt x="3111" y="1"/>
                    <a:pt x="3032" y="1"/>
                  </a:cubicBezTo>
                  <a:close/>
                  <a:moveTo>
                    <a:pt x="2741" y="2462"/>
                  </a:moveTo>
                  <a:cubicBezTo>
                    <a:pt x="2621" y="2462"/>
                    <a:pt x="2516" y="2489"/>
                    <a:pt x="2423" y="2529"/>
                  </a:cubicBezTo>
                  <a:cubicBezTo>
                    <a:pt x="2330" y="2568"/>
                    <a:pt x="2251" y="2634"/>
                    <a:pt x="2185" y="2714"/>
                  </a:cubicBezTo>
                  <a:cubicBezTo>
                    <a:pt x="2118" y="2793"/>
                    <a:pt x="2066" y="2886"/>
                    <a:pt x="2026" y="2992"/>
                  </a:cubicBezTo>
                  <a:cubicBezTo>
                    <a:pt x="1986" y="3098"/>
                    <a:pt x="1960" y="3217"/>
                    <a:pt x="1960" y="3349"/>
                  </a:cubicBezTo>
                  <a:cubicBezTo>
                    <a:pt x="1960" y="3468"/>
                    <a:pt x="1986" y="3574"/>
                    <a:pt x="2013" y="3680"/>
                  </a:cubicBezTo>
                  <a:cubicBezTo>
                    <a:pt x="2052" y="3773"/>
                    <a:pt x="2092" y="3865"/>
                    <a:pt x="2158" y="3958"/>
                  </a:cubicBezTo>
                  <a:cubicBezTo>
                    <a:pt x="2211" y="4037"/>
                    <a:pt x="2291" y="4104"/>
                    <a:pt x="2383" y="4143"/>
                  </a:cubicBezTo>
                  <a:cubicBezTo>
                    <a:pt x="2476" y="4196"/>
                    <a:pt x="2582" y="4223"/>
                    <a:pt x="2701" y="4223"/>
                  </a:cubicBezTo>
                  <a:cubicBezTo>
                    <a:pt x="2939" y="4223"/>
                    <a:pt x="3124" y="4143"/>
                    <a:pt x="3257" y="3984"/>
                  </a:cubicBezTo>
                  <a:cubicBezTo>
                    <a:pt x="3389" y="3826"/>
                    <a:pt x="3455" y="3601"/>
                    <a:pt x="3455" y="3336"/>
                  </a:cubicBezTo>
                  <a:cubicBezTo>
                    <a:pt x="3455" y="3217"/>
                    <a:pt x="3442" y="3098"/>
                    <a:pt x="3416" y="3005"/>
                  </a:cubicBezTo>
                  <a:cubicBezTo>
                    <a:pt x="3389" y="2899"/>
                    <a:pt x="3349" y="2806"/>
                    <a:pt x="3283" y="2727"/>
                  </a:cubicBezTo>
                  <a:cubicBezTo>
                    <a:pt x="3230" y="2634"/>
                    <a:pt x="3151" y="2581"/>
                    <a:pt x="3058" y="2529"/>
                  </a:cubicBezTo>
                  <a:cubicBezTo>
                    <a:pt x="2979" y="2489"/>
                    <a:pt x="2860" y="2462"/>
                    <a:pt x="2741" y="24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-1315996">
              <a:off x="8660343" y="877746"/>
              <a:ext cx="209254" cy="208536"/>
            </a:xfrm>
            <a:custGeom>
              <a:avLst/>
              <a:gdLst/>
              <a:ahLst/>
              <a:cxnLst/>
              <a:rect l="l" t="t" r="r" b="b"/>
              <a:pathLst>
                <a:path w="3786" h="3773" extrusionOk="0">
                  <a:moveTo>
                    <a:pt x="371" y="1"/>
                  </a:moveTo>
                  <a:cubicBezTo>
                    <a:pt x="279" y="1"/>
                    <a:pt x="186" y="14"/>
                    <a:pt x="107" y="54"/>
                  </a:cubicBezTo>
                  <a:cubicBezTo>
                    <a:pt x="27" y="80"/>
                    <a:pt x="1" y="133"/>
                    <a:pt x="1" y="199"/>
                  </a:cubicBezTo>
                  <a:cubicBezTo>
                    <a:pt x="1" y="279"/>
                    <a:pt x="40" y="318"/>
                    <a:pt x="120" y="332"/>
                  </a:cubicBezTo>
                  <a:cubicBezTo>
                    <a:pt x="199" y="345"/>
                    <a:pt x="318" y="358"/>
                    <a:pt x="477" y="358"/>
                  </a:cubicBezTo>
                  <a:lnTo>
                    <a:pt x="596" y="358"/>
                  </a:lnTo>
                  <a:cubicBezTo>
                    <a:pt x="636" y="371"/>
                    <a:pt x="662" y="371"/>
                    <a:pt x="689" y="385"/>
                  </a:cubicBezTo>
                  <a:cubicBezTo>
                    <a:pt x="715" y="398"/>
                    <a:pt x="729" y="411"/>
                    <a:pt x="755" y="437"/>
                  </a:cubicBezTo>
                  <a:cubicBezTo>
                    <a:pt x="768" y="464"/>
                    <a:pt x="795" y="490"/>
                    <a:pt x="808" y="530"/>
                  </a:cubicBezTo>
                  <a:lnTo>
                    <a:pt x="2012" y="2714"/>
                  </a:lnTo>
                  <a:cubicBezTo>
                    <a:pt x="1959" y="2833"/>
                    <a:pt x="1907" y="2939"/>
                    <a:pt x="1854" y="3032"/>
                  </a:cubicBezTo>
                  <a:cubicBezTo>
                    <a:pt x="1801" y="3124"/>
                    <a:pt x="1748" y="3190"/>
                    <a:pt x="1682" y="3257"/>
                  </a:cubicBezTo>
                  <a:cubicBezTo>
                    <a:pt x="1629" y="3296"/>
                    <a:pt x="1562" y="3349"/>
                    <a:pt x="1496" y="3376"/>
                  </a:cubicBezTo>
                  <a:cubicBezTo>
                    <a:pt x="1430" y="3415"/>
                    <a:pt x="1351" y="3429"/>
                    <a:pt x="1284" y="3429"/>
                  </a:cubicBezTo>
                  <a:cubicBezTo>
                    <a:pt x="1165" y="3429"/>
                    <a:pt x="1073" y="3402"/>
                    <a:pt x="993" y="3349"/>
                  </a:cubicBezTo>
                  <a:cubicBezTo>
                    <a:pt x="914" y="3296"/>
                    <a:pt x="874" y="3230"/>
                    <a:pt x="874" y="3164"/>
                  </a:cubicBezTo>
                  <a:cubicBezTo>
                    <a:pt x="874" y="3137"/>
                    <a:pt x="887" y="3098"/>
                    <a:pt x="901" y="3071"/>
                  </a:cubicBezTo>
                  <a:cubicBezTo>
                    <a:pt x="927" y="3045"/>
                    <a:pt x="954" y="3018"/>
                    <a:pt x="993" y="3018"/>
                  </a:cubicBezTo>
                  <a:cubicBezTo>
                    <a:pt x="1020" y="3018"/>
                    <a:pt x="1033" y="3018"/>
                    <a:pt x="1059" y="3005"/>
                  </a:cubicBezTo>
                  <a:cubicBezTo>
                    <a:pt x="1099" y="3005"/>
                    <a:pt x="1126" y="2992"/>
                    <a:pt x="1139" y="2979"/>
                  </a:cubicBezTo>
                  <a:cubicBezTo>
                    <a:pt x="1165" y="2965"/>
                    <a:pt x="1192" y="2939"/>
                    <a:pt x="1205" y="2912"/>
                  </a:cubicBezTo>
                  <a:cubicBezTo>
                    <a:pt x="1218" y="2899"/>
                    <a:pt x="1232" y="2859"/>
                    <a:pt x="1232" y="2820"/>
                  </a:cubicBezTo>
                  <a:cubicBezTo>
                    <a:pt x="1232" y="2754"/>
                    <a:pt x="1205" y="2701"/>
                    <a:pt x="1152" y="2674"/>
                  </a:cubicBezTo>
                  <a:cubicBezTo>
                    <a:pt x="1112" y="2648"/>
                    <a:pt x="1059" y="2634"/>
                    <a:pt x="1007" y="2634"/>
                  </a:cubicBezTo>
                  <a:cubicBezTo>
                    <a:pt x="954" y="2634"/>
                    <a:pt x="901" y="2634"/>
                    <a:pt x="848" y="2661"/>
                  </a:cubicBezTo>
                  <a:cubicBezTo>
                    <a:pt x="782" y="2687"/>
                    <a:pt x="742" y="2714"/>
                    <a:pt x="689" y="2754"/>
                  </a:cubicBezTo>
                  <a:cubicBezTo>
                    <a:pt x="649" y="2807"/>
                    <a:pt x="623" y="2859"/>
                    <a:pt x="583" y="2926"/>
                  </a:cubicBezTo>
                  <a:cubicBezTo>
                    <a:pt x="570" y="2992"/>
                    <a:pt x="557" y="3071"/>
                    <a:pt x="557" y="3164"/>
                  </a:cubicBezTo>
                  <a:cubicBezTo>
                    <a:pt x="557" y="3257"/>
                    <a:pt x="570" y="3349"/>
                    <a:pt x="609" y="3415"/>
                  </a:cubicBezTo>
                  <a:cubicBezTo>
                    <a:pt x="649" y="3495"/>
                    <a:pt x="689" y="3561"/>
                    <a:pt x="755" y="3614"/>
                  </a:cubicBezTo>
                  <a:cubicBezTo>
                    <a:pt x="821" y="3667"/>
                    <a:pt x="887" y="3707"/>
                    <a:pt x="967" y="3733"/>
                  </a:cubicBezTo>
                  <a:cubicBezTo>
                    <a:pt x="1046" y="3759"/>
                    <a:pt x="1126" y="3773"/>
                    <a:pt x="1218" y="3773"/>
                  </a:cubicBezTo>
                  <a:cubicBezTo>
                    <a:pt x="1377" y="3773"/>
                    <a:pt x="1536" y="3733"/>
                    <a:pt x="1668" y="3667"/>
                  </a:cubicBezTo>
                  <a:cubicBezTo>
                    <a:pt x="1801" y="3614"/>
                    <a:pt x="1920" y="3508"/>
                    <a:pt x="2039" y="3376"/>
                  </a:cubicBezTo>
                  <a:cubicBezTo>
                    <a:pt x="2132" y="3257"/>
                    <a:pt x="2224" y="3111"/>
                    <a:pt x="2304" y="2952"/>
                  </a:cubicBezTo>
                  <a:cubicBezTo>
                    <a:pt x="2383" y="2780"/>
                    <a:pt x="2449" y="2595"/>
                    <a:pt x="2529" y="2370"/>
                  </a:cubicBezTo>
                  <a:lnTo>
                    <a:pt x="3164" y="596"/>
                  </a:lnTo>
                  <a:cubicBezTo>
                    <a:pt x="3190" y="530"/>
                    <a:pt x="3217" y="490"/>
                    <a:pt x="3243" y="477"/>
                  </a:cubicBezTo>
                  <a:cubicBezTo>
                    <a:pt x="3283" y="464"/>
                    <a:pt x="3349" y="451"/>
                    <a:pt x="3442" y="451"/>
                  </a:cubicBezTo>
                  <a:cubicBezTo>
                    <a:pt x="3534" y="451"/>
                    <a:pt x="3601" y="437"/>
                    <a:pt x="3680" y="411"/>
                  </a:cubicBezTo>
                  <a:cubicBezTo>
                    <a:pt x="3746" y="398"/>
                    <a:pt x="3786" y="345"/>
                    <a:pt x="3786" y="279"/>
                  </a:cubicBezTo>
                  <a:cubicBezTo>
                    <a:pt x="3786" y="212"/>
                    <a:pt x="3746" y="160"/>
                    <a:pt x="3680" y="146"/>
                  </a:cubicBezTo>
                  <a:cubicBezTo>
                    <a:pt x="3614" y="120"/>
                    <a:pt x="3534" y="107"/>
                    <a:pt x="3442" y="107"/>
                  </a:cubicBezTo>
                  <a:lnTo>
                    <a:pt x="2409" y="107"/>
                  </a:lnTo>
                  <a:cubicBezTo>
                    <a:pt x="2317" y="107"/>
                    <a:pt x="2251" y="120"/>
                    <a:pt x="2224" y="146"/>
                  </a:cubicBezTo>
                  <a:cubicBezTo>
                    <a:pt x="2198" y="160"/>
                    <a:pt x="2184" y="212"/>
                    <a:pt x="2184" y="279"/>
                  </a:cubicBezTo>
                  <a:cubicBezTo>
                    <a:pt x="2184" y="318"/>
                    <a:pt x="2211" y="358"/>
                    <a:pt x="2251" y="398"/>
                  </a:cubicBezTo>
                  <a:cubicBezTo>
                    <a:pt x="2290" y="437"/>
                    <a:pt x="2370" y="451"/>
                    <a:pt x="2462" y="451"/>
                  </a:cubicBezTo>
                  <a:cubicBezTo>
                    <a:pt x="2568" y="451"/>
                    <a:pt x="2621" y="464"/>
                    <a:pt x="2648" y="477"/>
                  </a:cubicBezTo>
                  <a:cubicBezTo>
                    <a:pt x="2674" y="504"/>
                    <a:pt x="2687" y="517"/>
                    <a:pt x="2687" y="557"/>
                  </a:cubicBezTo>
                  <a:cubicBezTo>
                    <a:pt x="2687" y="623"/>
                    <a:pt x="2674" y="689"/>
                    <a:pt x="2648" y="795"/>
                  </a:cubicBezTo>
                  <a:lnTo>
                    <a:pt x="2184" y="2224"/>
                  </a:lnTo>
                  <a:lnTo>
                    <a:pt x="1324" y="623"/>
                  </a:lnTo>
                  <a:cubicBezTo>
                    <a:pt x="1311" y="583"/>
                    <a:pt x="1298" y="543"/>
                    <a:pt x="1284" y="504"/>
                  </a:cubicBezTo>
                  <a:cubicBezTo>
                    <a:pt x="1271" y="464"/>
                    <a:pt x="1271" y="437"/>
                    <a:pt x="1271" y="424"/>
                  </a:cubicBezTo>
                  <a:cubicBezTo>
                    <a:pt x="1271" y="385"/>
                    <a:pt x="1284" y="358"/>
                    <a:pt x="1298" y="358"/>
                  </a:cubicBezTo>
                  <a:cubicBezTo>
                    <a:pt x="1311" y="345"/>
                    <a:pt x="1324" y="345"/>
                    <a:pt x="1351" y="345"/>
                  </a:cubicBezTo>
                  <a:cubicBezTo>
                    <a:pt x="1430" y="345"/>
                    <a:pt x="1483" y="332"/>
                    <a:pt x="1509" y="292"/>
                  </a:cubicBezTo>
                  <a:cubicBezTo>
                    <a:pt x="1549" y="252"/>
                    <a:pt x="1562" y="212"/>
                    <a:pt x="1562" y="160"/>
                  </a:cubicBezTo>
                  <a:cubicBezTo>
                    <a:pt x="1562" y="120"/>
                    <a:pt x="1536" y="80"/>
                    <a:pt x="1509" y="54"/>
                  </a:cubicBezTo>
                  <a:cubicBezTo>
                    <a:pt x="1483" y="14"/>
                    <a:pt x="1417" y="1"/>
                    <a:pt x="1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418593" y="342296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>
              <a:off x="213318" y="3936723"/>
              <a:ext cx="1010783" cy="1042425"/>
              <a:chOff x="213318" y="3936723"/>
              <a:chExt cx="1010783" cy="1042425"/>
            </a:xfrm>
          </p:grpSpPr>
          <p:grpSp>
            <p:nvGrpSpPr>
              <p:cNvPr id="48" name="Google Shape;48;p4"/>
              <p:cNvGrpSpPr/>
              <p:nvPr/>
            </p:nvGrpSpPr>
            <p:grpSpPr>
              <a:xfrm>
                <a:off x="213318" y="3936723"/>
                <a:ext cx="882102" cy="1042425"/>
                <a:chOff x="4385705" y="3356597"/>
                <a:chExt cx="1127287" cy="1332173"/>
              </a:xfrm>
            </p:grpSpPr>
            <p:sp>
              <p:nvSpPr>
                <p:cNvPr id="49" name="Google Shape;49;p4"/>
                <p:cNvSpPr/>
                <p:nvPr/>
              </p:nvSpPr>
              <p:spPr>
                <a:xfrm>
                  <a:off x="4513711" y="4188355"/>
                  <a:ext cx="30067" cy="292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5295" extrusionOk="0">
                      <a:moveTo>
                        <a:pt x="0" y="0"/>
                      </a:moveTo>
                      <a:lnTo>
                        <a:pt x="0" y="5294"/>
                      </a:lnTo>
                      <a:lnTo>
                        <a:pt x="543" y="5294"/>
                      </a:lnTo>
                      <a:lnTo>
                        <a:pt x="543" y="3150"/>
                      </a:lnTo>
                      <a:lnTo>
                        <a:pt x="278" y="3150"/>
                      </a:lnTo>
                      <a:cubicBezTo>
                        <a:pt x="212" y="3150"/>
                        <a:pt x="159" y="3097"/>
                        <a:pt x="159" y="3044"/>
                      </a:cubicBezTo>
                      <a:cubicBezTo>
                        <a:pt x="159" y="2978"/>
                        <a:pt x="212" y="2978"/>
                        <a:pt x="278" y="2978"/>
                      </a:cubicBezTo>
                      <a:lnTo>
                        <a:pt x="543" y="2978"/>
                      </a:lnTo>
                      <a:lnTo>
                        <a:pt x="543" y="66"/>
                      </a:lnTo>
                      <a:cubicBezTo>
                        <a:pt x="331" y="66"/>
                        <a:pt x="159" y="66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0" name="Google Shape;50;p4"/>
                <p:cNvGrpSpPr/>
                <p:nvPr/>
              </p:nvGrpSpPr>
              <p:grpSpPr>
                <a:xfrm>
                  <a:off x="4385705" y="3356597"/>
                  <a:ext cx="1127287" cy="1332173"/>
                  <a:chOff x="4385705" y="3127997"/>
                  <a:chExt cx="1127287" cy="1332173"/>
                </a:xfrm>
              </p:grpSpPr>
              <p:sp>
                <p:nvSpPr>
                  <p:cNvPr id="51" name="Google Shape;51;p4"/>
                  <p:cNvSpPr/>
                  <p:nvPr/>
                </p:nvSpPr>
                <p:spPr>
                  <a:xfrm>
                    <a:off x="4513711" y="3396499"/>
                    <a:ext cx="30067" cy="566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" h="10258" extrusionOk="0">
                        <a:moveTo>
                          <a:pt x="0" y="0"/>
                        </a:moveTo>
                        <a:lnTo>
                          <a:pt x="0" y="10191"/>
                        </a:lnTo>
                        <a:cubicBezTo>
                          <a:pt x="159" y="10257"/>
                          <a:pt x="331" y="10257"/>
                          <a:pt x="543" y="10257"/>
                        </a:cubicBezTo>
                        <a:lnTo>
                          <a:pt x="543" y="3137"/>
                        </a:lnTo>
                        <a:lnTo>
                          <a:pt x="278" y="3137"/>
                        </a:lnTo>
                        <a:cubicBezTo>
                          <a:pt x="212" y="3137"/>
                          <a:pt x="159" y="3084"/>
                          <a:pt x="159" y="3084"/>
                        </a:cubicBezTo>
                        <a:cubicBezTo>
                          <a:pt x="159" y="3031"/>
                          <a:pt x="212" y="2978"/>
                          <a:pt x="278" y="2978"/>
                        </a:cubicBezTo>
                        <a:lnTo>
                          <a:pt x="543" y="2978"/>
                        </a:lnTo>
                        <a:lnTo>
                          <a:pt x="54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4"/>
                  <p:cNvSpPr/>
                  <p:nvPr/>
                </p:nvSpPr>
                <p:spPr>
                  <a:xfrm>
                    <a:off x="4385705" y="4252355"/>
                    <a:ext cx="1127287" cy="3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96" h="557" extrusionOk="0">
                        <a:moveTo>
                          <a:pt x="278" y="0"/>
                        </a:moveTo>
                        <a:cubicBezTo>
                          <a:pt x="106" y="0"/>
                          <a:pt x="0" y="172"/>
                          <a:pt x="0" y="278"/>
                        </a:cubicBezTo>
                        <a:cubicBezTo>
                          <a:pt x="0" y="450"/>
                          <a:pt x="106" y="556"/>
                          <a:pt x="278" y="556"/>
                        </a:cubicBezTo>
                        <a:lnTo>
                          <a:pt x="20396" y="556"/>
                        </a:lnTo>
                        <a:lnTo>
                          <a:pt x="20396" y="0"/>
                        </a:lnTo>
                        <a:lnTo>
                          <a:pt x="15049" y="0"/>
                        </a:lnTo>
                        <a:lnTo>
                          <a:pt x="15049" y="278"/>
                        </a:lnTo>
                        <a:cubicBezTo>
                          <a:pt x="15049" y="331"/>
                          <a:pt x="14996" y="397"/>
                          <a:pt x="14943" y="397"/>
                        </a:cubicBezTo>
                        <a:cubicBezTo>
                          <a:pt x="14890" y="397"/>
                          <a:pt x="14837" y="331"/>
                          <a:pt x="14837" y="278"/>
                        </a:cubicBezTo>
                        <a:lnTo>
                          <a:pt x="14837" y="0"/>
                        </a:lnTo>
                        <a:lnTo>
                          <a:pt x="5572" y="0"/>
                        </a:lnTo>
                        <a:lnTo>
                          <a:pt x="5572" y="278"/>
                        </a:lnTo>
                        <a:cubicBezTo>
                          <a:pt x="5572" y="331"/>
                          <a:pt x="5506" y="397"/>
                          <a:pt x="5506" y="397"/>
                        </a:cubicBezTo>
                        <a:cubicBezTo>
                          <a:pt x="5453" y="397"/>
                          <a:pt x="5400" y="331"/>
                          <a:pt x="5400" y="278"/>
                        </a:cubicBezTo>
                        <a:lnTo>
                          <a:pt x="540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4"/>
                  <p:cNvSpPr/>
                  <p:nvPr/>
                </p:nvSpPr>
                <p:spPr>
                  <a:xfrm>
                    <a:off x="4467616" y="3261861"/>
                    <a:ext cx="122202" cy="13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1" h="2437" extrusionOk="0">
                        <a:moveTo>
                          <a:pt x="1112" y="1"/>
                        </a:moveTo>
                        <a:lnTo>
                          <a:pt x="1" y="2436"/>
                        </a:lnTo>
                        <a:lnTo>
                          <a:pt x="2211" y="2436"/>
                        </a:lnTo>
                        <a:lnTo>
                          <a:pt x="11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4"/>
                  <p:cNvSpPr/>
                  <p:nvPr/>
                </p:nvSpPr>
                <p:spPr>
                  <a:xfrm>
                    <a:off x="4836322" y="3945109"/>
                    <a:ext cx="615984" cy="222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45" h="4025" extrusionOk="0">
                        <a:moveTo>
                          <a:pt x="6843" y="3243"/>
                        </a:moveTo>
                        <a:cubicBezTo>
                          <a:pt x="6896" y="3243"/>
                          <a:pt x="6896" y="3309"/>
                          <a:pt x="6896" y="3309"/>
                        </a:cubicBezTo>
                        <a:cubicBezTo>
                          <a:pt x="6896" y="3362"/>
                          <a:pt x="6843" y="3415"/>
                          <a:pt x="6790" y="3415"/>
                        </a:cubicBezTo>
                        <a:lnTo>
                          <a:pt x="6075" y="3415"/>
                        </a:lnTo>
                        <a:cubicBezTo>
                          <a:pt x="6022" y="3415"/>
                          <a:pt x="5956" y="3362"/>
                          <a:pt x="5956" y="3309"/>
                        </a:cubicBezTo>
                        <a:cubicBezTo>
                          <a:pt x="5956" y="3243"/>
                          <a:pt x="6022" y="3243"/>
                          <a:pt x="6075" y="3243"/>
                        </a:cubicBezTo>
                        <a:close/>
                        <a:moveTo>
                          <a:pt x="728" y="1"/>
                        </a:moveTo>
                        <a:cubicBezTo>
                          <a:pt x="503" y="1"/>
                          <a:pt x="225" y="53"/>
                          <a:pt x="0" y="53"/>
                        </a:cubicBezTo>
                        <a:cubicBezTo>
                          <a:pt x="887" y="993"/>
                          <a:pt x="1986" y="1814"/>
                          <a:pt x="3428" y="2528"/>
                        </a:cubicBezTo>
                        <a:cubicBezTo>
                          <a:pt x="4037" y="2806"/>
                          <a:pt x="4633" y="3031"/>
                          <a:pt x="5294" y="3243"/>
                        </a:cubicBezTo>
                        <a:lnTo>
                          <a:pt x="5413" y="3243"/>
                        </a:lnTo>
                        <a:cubicBezTo>
                          <a:pt x="6949" y="3693"/>
                          <a:pt x="8722" y="4024"/>
                          <a:pt x="10866" y="4024"/>
                        </a:cubicBezTo>
                        <a:cubicBezTo>
                          <a:pt x="11038" y="4024"/>
                          <a:pt x="11144" y="3905"/>
                          <a:pt x="11144" y="3799"/>
                        </a:cubicBezTo>
                        <a:cubicBezTo>
                          <a:pt x="11144" y="3640"/>
                          <a:pt x="11038" y="3521"/>
                          <a:pt x="10866" y="3468"/>
                        </a:cubicBezTo>
                        <a:cubicBezTo>
                          <a:pt x="7836" y="3415"/>
                          <a:pt x="5466" y="2859"/>
                          <a:pt x="3706" y="2039"/>
                        </a:cubicBezTo>
                        <a:cubicBezTo>
                          <a:pt x="2436" y="1430"/>
                          <a:pt x="1496" y="768"/>
                          <a:pt x="72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55;p4"/>
                  <p:cNvSpPr/>
                  <p:nvPr/>
                </p:nvSpPr>
                <p:spPr>
                  <a:xfrm>
                    <a:off x="4675376" y="3423526"/>
                    <a:ext cx="201238" cy="524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1" h="9491" extrusionOk="0">
                        <a:moveTo>
                          <a:pt x="331" y="1"/>
                        </a:moveTo>
                        <a:cubicBezTo>
                          <a:pt x="212" y="1"/>
                          <a:pt x="106" y="107"/>
                          <a:pt x="53" y="279"/>
                        </a:cubicBezTo>
                        <a:cubicBezTo>
                          <a:pt x="53" y="279"/>
                          <a:pt x="0" y="715"/>
                          <a:pt x="0" y="1496"/>
                        </a:cubicBezTo>
                        <a:cubicBezTo>
                          <a:pt x="0" y="1827"/>
                          <a:pt x="0" y="2092"/>
                          <a:pt x="53" y="2489"/>
                        </a:cubicBezTo>
                        <a:lnTo>
                          <a:pt x="331" y="2489"/>
                        </a:lnTo>
                        <a:lnTo>
                          <a:pt x="331" y="2595"/>
                        </a:lnTo>
                        <a:lnTo>
                          <a:pt x="331" y="2926"/>
                        </a:lnTo>
                        <a:cubicBezTo>
                          <a:pt x="331" y="2979"/>
                          <a:pt x="265" y="3032"/>
                          <a:pt x="265" y="3032"/>
                        </a:cubicBezTo>
                        <a:cubicBezTo>
                          <a:pt x="212" y="3032"/>
                          <a:pt x="159" y="2979"/>
                          <a:pt x="159" y="2926"/>
                        </a:cubicBezTo>
                        <a:lnTo>
                          <a:pt x="159" y="2648"/>
                        </a:lnTo>
                        <a:lnTo>
                          <a:pt x="53" y="2648"/>
                        </a:lnTo>
                        <a:cubicBezTo>
                          <a:pt x="53" y="2979"/>
                          <a:pt x="106" y="3257"/>
                          <a:pt x="159" y="3588"/>
                        </a:cubicBezTo>
                        <a:cubicBezTo>
                          <a:pt x="159" y="3588"/>
                          <a:pt x="212" y="3535"/>
                          <a:pt x="265" y="3535"/>
                        </a:cubicBezTo>
                        <a:cubicBezTo>
                          <a:pt x="265" y="3535"/>
                          <a:pt x="331" y="3588"/>
                          <a:pt x="331" y="3640"/>
                        </a:cubicBezTo>
                        <a:lnTo>
                          <a:pt x="331" y="4355"/>
                        </a:lnTo>
                        <a:lnTo>
                          <a:pt x="331" y="4408"/>
                        </a:lnTo>
                        <a:cubicBezTo>
                          <a:pt x="596" y="5732"/>
                          <a:pt x="1152" y="7227"/>
                          <a:pt x="2198" y="8604"/>
                        </a:cubicBezTo>
                        <a:cubicBezTo>
                          <a:pt x="2423" y="8882"/>
                          <a:pt x="2648" y="9213"/>
                          <a:pt x="2912" y="9490"/>
                        </a:cubicBezTo>
                        <a:cubicBezTo>
                          <a:pt x="3137" y="9490"/>
                          <a:pt x="3415" y="9438"/>
                          <a:pt x="3640" y="9438"/>
                        </a:cubicBezTo>
                        <a:cubicBezTo>
                          <a:pt x="2648" y="8498"/>
                          <a:pt x="1986" y="7452"/>
                          <a:pt x="1536" y="6393"/>
                        </a:cubicBezTo>
                        <a:cubicBezTo>
                          <a:pt x="715" y="4527"/>
                          <a:pt x="543" y="2648"/>
                          <a:pt x="543" y="1496"/>
                        </a:cubicBezTo>
                        <a:cubicBezTo>
                          <a:pt x="543" y="1165"/>
                          <a:pt x="543" y="835"/>
                          <a:pt x="596" y="663"/>
                        </a:cubicBezTo>
                        <a:lnTo>
                          <a:pt x="596" y="385"/>
                        </a:lnTo>
                        <a:lnTo>
                          <a:pt x="596" y="332"/>
                        </a:lnTo>
                        <a:cubicBezTo>
                          <a:pt x="662" y="173"/>
                          <a:pt x="543" y="54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6;p4"/>
                  <p:cNvSpPr/>
                  <p:nvPr/>
                </p:nvSpPr>
                <p:spPr>
                  <a:xfrm>
                    <a:off x="4583959" y="3561093"/>
                    <a:ext cx="48306" cy="8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4" h="159" extrusionOk="0">
                        <a:moveTo>
                          <a:pt x="106" y="0"/>
                        </a:moveTo>
                        <a:cubicBezTo>
                          <a:pt x="53" y="0"/>
                          <a:pt x="0" y="53"/>
                          <a:pt x="0" y="106"/>
                        </a:cubicBezTo>
                        <a:cubicBezTo>
                          <a:pt x="0" y="106"/>
                          <a:pt x="53" y="159"/>
                          <a:pt x="106" y="159"/>
                        </a:cubicBezTo>
                        <a:lnTo>
                          <a:pt x="821" y="159"/>
                        </a:lnTo>
                        <a:cubicBezTo>
                          <a:pt x="874" y="159"/>
                          <a:pt x="874" y="106"/>
                          <a:pt x="874" y="106"/>
                        </a:cubicBezTo>
                        <a:cubicBezTo>
                          <a:pt x="874" y="53"/>
                          <a:pt x="874" y="0"/>
                          <a:pt x="82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4"/>
                  <p:cNvSpPr/>
                  <p:nvPr/>
                </p:nvSpPr>
                <p:spPr>
                  <a:xfrm>
                    <a:off x="4684163" y="3618850"/>
                    <a:ext cx="9562" cy="283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5123" extrusionOk="0">
                        <a:moveTo>
                          <a:pt x="106" y="1"/>
                        </a:moveTo>
                        <a:cubicBezTo>
                          <a:pt x="53" y="1"/>
                          <a:pt x="0" y="54"/>
                          <a:pt x="0" y="54"/>
                        </a:cubicBezTo>
                        <a:lnTo>
                          <a:pt x="0" y="106"/>
                        </a:lnTo>
                        <a:lnTo>
                          <a:pt x="0" y="821"/>
                        </a:lnTo>
                        <a:cubicBezTo>
                          <a:pt x="0" y="874"/>
                          <a:pt x="53" y="874"/>
                          <a:pt x="106" y="874"/>
                        </a:cubicBezTo>
                        <a:lnTo>
                          <a:pt x="172" y="874"/>
                        </a:lnTo>
                        <a:lnTo>
                          <a:pt x="172" y="821"/>
                        </a:lnTo>
                        <a:lnTo>
                          <a:pt x="172" y="106"/>
                        </a:lnTo>
                        <a:cubicBezTo>
                          <a:pt x="172" y="54"/>
                          <a:pt x="106" y="1"/>
                          <a:pt x="106" y="1"/>
                        </a:cubicBezTo>
                        <a:close/>
                        <a:moveTo>
                          <a:pt x="106" y="1430"/>
                        </a:moveTo>
                        <a:cubicBezTo>
                          <a:pt x="53" y="1430"/>
                          <a:pt x="0" y="1483"/>
                          <a:pt x="0" y="1536"/>
                        </a:cubicBezTo>
                        <a:lnTo>
                          <a:pt x="0" y="2198"/>
                        </a:lnTo>
                        <a:cubicBezTo>
                          <a:pt x="0" y="2264"/>
                          <a:pt x="53" y="2317"/>
                          <a:pt x="106" y="2317"/>
                        </a:cubicBezTo>
                        <a:cubicBezTo>
                          <a:pt x="106" y="2317"/>
                          <a:pt x="172" y="2264"/>
                          <a:pt x="172" y="2198"/>
                        </a:cubicBezTo>
                        <a:lnTo>
                          <a:pt x="172" y="1536"/>
                        </a:lnTo>
                        <a:cubicBezTo>
                          <a:pt x="172" y="1483"/>
                          <a:pt x="106" y="1430"/>
                          <a:pt x="106" y="1430"/>
                        </a:cubicBezTo>
                        <a:close/>
                        <a:moveTo>
                          <a:pt x="106" y="2806"/>
                        </a:moveTo>
                        <a:cubicBezTo>
                          <a:pt x="53" y="2806"/>
                          <a:pt x="0" y="2859"/>
                          <a:pt x="0" y="2926"/>
                        </a:cubicBezTo>
                        <a:lnTo>
                          <a:pt x="0" y="3640"/>
                        </a:lnTo>
                        <a:cubicBezTo>
                          <a:pt x="0" y="3693"/>
                          <a:pt x="53" y="3746"/>
                          <a:pt x="106" y="3746"/>
                        </a:cubicBezTo>
                        <a:cubicBezTo>
                          <a:pt x="106" y="3746"/>
                          <a:pt x="172" y="3693"/>
                          <a:pt x="172" y="3640"/>
                        </a:cubicBezTo>
                        <a:lnTo>
                          <a:pt x="172" y="2926"/>
                        </a:lnTo>
                        <a:cubicBezTo>
                          <a:pt x="172" y="2859"/>
                          <a:pt x="106" y="2806"/>
                          <a:pt x="106" y="2806"/>
                        </a:cubicBezTo>
                        <a:close/>
                        <a:moveTo>
                          <a:pt x="106" y="4249"/>
                        </a:moveTo>
                        <a:cubicBezTo>
                          <a:pt x="53" y="4249"/>
                          <a:pt x="0" y="4302"/>
                          <a:pt x="0" y="4355"/>
                        </a:cubicBezTo>
                        <a:lnTo>
                          <a:pt x="0" y="5070"/>
                        </a:lnTo>
                        <a:cubicBezTo>
                          <a:pt x="0" y="5070"/>
                          <a:pt x="53" y="5123"/>
                          <a:pt x="106" y="5123"/>
                        </a:cubicBezTo>
                        <a:lnTo>
                          <a:pt x="172" y="5070"/>
                        </a:lnTo>
                        <a:lnTo>
                          <a:pt x="172" y="4355"/>
                        </a:lnTo>
                        <a:cubicBezTo>
                          <a:pt x="172" y="4302"/>
                          <a:pt x="106" y="4249"/>
                          <a:pt x="106" y="42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4"/>
                  <p:cNvSpPr/>
                  <p:nvPr/>
                </p:nvSpPr>
                <p:spPr>
                  <a:xfrm>
                    <a:off x="4684163" y="3932673"/>
                    <a:ext cx="9562" cy="27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491" extrusionOk="0">
                        <a:moveTo>
                          <a:pt x="106" y="1"/>
                        </a:moveTo>
                        <a:cubicBezTo>
                          <a:pt x="53" y="1"/>
                          <a:pt x="0" y="1"/>
                          <a:pt x="0" y="53"/>
                        </a:cubicBezTo>
                        <a:lnTo>
                          <a:pt x="0" y="490"/>
                        </a:lnTo>
                        <a:lnTo>
                          <a:pt x="172" y="490"/>
                        </a:lnTo>
                        <a:lnTo>
                          <a:pt x="172" y="53"/>
                        </a:lnTo>
                        <a:cubicBezTo>
                          <a:pt x="172" y="1"/>
                          <a:pt x="106" y="1"/>
                          <a:pt x="10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4"/>
                  <p:cNvSpPr/>
                  <p:nvPr/>
                </p:nvSpPr>
                <p:spPr>
                  <a:xfrm>
                    <a:off x="4684163" y="4008725"/>
                    <a:ext cx="9562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3747" extrusionOk="0">
                        <a:moveTo>
                          <a:pt x="106" y="1"/>
                        </a:moveTo>
                        <a:cubicBezTo>
                          <a:pt x="53" y="1"/>
                          <a:pt x="0" y="54"/>
                          <a:pt x="0" y="107"/>
                        </a:cubicBezTo>
                        <a:lnTo>
                          <a:pt x="0" y="835"/>
                        </a:lnTo>
                        <a:cubicBezTo>
                          <a:pt x="0" y="888"/>
                          <a:pt x="53" y="888"/>
                          <a:pt x="106" y="888"/>
                        </a:cubicBezTo>
                        <a:cubicBezTo>
                          <a:pt x="106" y="888"/>
                          <a:pt x="172" y="888"/>
                          <a:pt x="172" y="835"/>
                        </a:cubicBezTo>
                        <a:lnTo>
                          <a:pt x="172" y="107"/>
                        </a:lnTo>
                        <a:cubicBezTo>
                          <a:pt x="172" y="54"/>
                          <a:pt x="106" y="1"/>
                          <a:pt x="106" y="1"/>
                        </a:cubicBezTo>
                        <a:close/>
                        <a:moveTo>
                          <a:pt x="106" y="1430"/>
                        </a:moveTo>
                        <a:cubicBezTo>
                          <a:pt x="53" y="1430"/>
                          <a:pt x="0" y="1497"/>
                          <a:pt x="0" y="1549"/>
                        </a:cubicBezTo>
                        <a:lnTo>
                          <a:pt x="0" y="2158"/>
                        </a:lnTo>
                        <a:cubicBezTo>
                          <a:pt x="0" y="2092"/>
                          <a:pt x="53" y="2092"/>
                          <a:pt x="106" y="2092"/>
                        </a:cubicBezTo>
                        <a:lnTo>
                          <a:pt x="172" y="2092"/>
                        </a:lnTo>
                        <a:lnTo>
                          <a:pt x="172" y="1549"/>
                        </a:lnTo>
                        <a:cubicBezTo>
                          <a:pt x="172" y="1497"/>
                          <a:pt x="106" y="1430"/>
                          <a:pt x="106" y="1430"/>
                        </a:cubicBezTo>
                        <a:close/>
                        <a:moveTo>
                          <a:pt x="0" y="2158"/>
                        </a:moveTo>
                        <a:lnTo>
                          <a:pt x="0" y="2211"/>
                        </a:lnTo>
                        <a:cubicBezTo>
                          <a:pt x="0" y="2264"/>
                          <a:pt x="53" y="2317"/>
                          <a:pt x="106" y="2317"/>
                        </a:cubicBezTo>
                        <a:cubicBezTo>
                          <a:pt x="106" y="2317"/>
                          <a:pt x="172" y="2317"/>
                          <a:pt x="172" y="2264"/>
                        </a:cubicBezTo>
                        <a:lnTo>
                          <a:pt x="106" y="2264"/>
                        </a:lnTo>
                        <a:cubicBezTo>
                          <a:pt x="53" y="2264"/>
                          <a:pt x="0" y="2211"/>
                          <a:pt x="0" y="2158"/>
                        </a:cubicBezTo>
                        <a:close/>
                        <a:moveTo>
                          <a:pt x="106" y="2873"/>
                        </a:moveTo>
                        <a:cubicBezTo>
                          <a:pt x="53" y="2873"/>
                          <a:pt x="0" y="2873"/>
                          <a:pt x="0" y="2926"/>
                        </a:cubicBezTo>
                        <a:lnTo>
                          <a:pt x="0" y="3641"/>
                        </a:lnTo>
                        <a:cubicBezTo>
                          <a:pt x="0" y="3694"/>
                          <a:pt x="53" y="3747"/>
                          <a:pt x="106" y="3747"/>
                        </a:cubicBezTo>
                        <a:cubicBezTo>
                          <a:pt x="106" y="3747"/>
                          <a:pt x="172" y="3694"/>
                          <a:pt x="172" y="3641"/>
                        </a:cubicBezTo>
                        <a:lnTo>
                          <a:pt x="172" y="2926"/>
                        </a:lnTo>
                        <a:cubicBezTo>
                          <a:pt x="172" y="2873"/>
                          <a:pt x="106" y="2873"/>
                          <a:pt x="106" y="287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4"/>
                  <p:cNvSpPr/>
                  <p:nvPr/>
                </p:nvSpPr>
                <p:spPr>
                  <a:xfrm>
                    <a:off x="4522499" y="4124349"/>
                    <a:ext cx="694965" cy="150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74" h="2714" extrusionOk="0">
                        <a:moveTo>
                          <a:pt x="119" y="0"/>
                        </a:moveTo>
                        <a:cubicBezTo>
                          <a:pt x="53" y="0"/>
                          <a:pt x="0" y="0"/>
                          <a:pt x="0" y="66"/>
                        </a:cubicBezTo>
                        <a:cubicBezTo>
                          <a:pt x="0" y="119"/>
                          <a:pt x="53" y="172"/>
                          <a:pt x="119" y="172"/>
                        </a:cubicBezTo>
                        <a:lnTo>
                          <a:pt x="834" y="172"/>
                        </a:lnTo>
                        <a:cubicBezTo>
                          <a:pt x="887" y="172"/>
                          <a:pt x="940" y="119"/>
                          <a:pt x="940" y="66"/>
                        </a:cubicBezTo>
                        <a:cubicBezTo>
                          <a:pt x="940" y="0"/>
                          <a:pt x="887" y="0"/>
                          <a:pt x="834" y="0"/>
                        </a:cubicBezTo>
                        <a:close/>
                        <a:moveTo>
                          <a:pt x="1549" y="0"/>
                        </a:moveTo>
                        <a:cubicBezTo>
                          <a:pt x="1496" y="0"/>
                          <a:pt x="1443" y="0"/>
                          <a:pt x="1443" y="66"/>
                        </a:cubicBezTo>
                        <a:cubicBezTo>
                          <a:pt x="1443" y="119"/>
                          <a:pt x="1496" y="172"/>
                          <a:pt x="1549" y="172"/>
                        </a:cubicBezTo>
                        <a:lnTo>
                          <a:pt x="2264" y="172"/>
                        </a:lnTo>
                        <a:cubicBezTo>
                          <a:pt x="2316" y="172"/>
                          <a:pt x="2369" y="119"/>
                          <a:pt x="2369" y="66"/>
                        </a:cubicBezTo>
                        <a:cubicBezTo>
                          <a:pt x="2369" y="0"/>
                          <a:pt x="2316" y="0"/>
                          <a:pt x="2264" y="0"/>
                        </a:cubicBezTo>
                        <a:close/>
                        <a:moveTo>
                          <a:pt x="3031" y="0"/>
                        </a:moveTo>
                        <a:cubicBezTo>
                          <a:pt x="2978" y="0"/>
                          <a:pt x="2925" y="0"/>
                          <a:pt x="2925" y="66"/>
                        </a:cubicBezTo>
                        <a:cubicBezTo>
                          <a:pt x="2925" y="119"/>
                          <a:pt x="2978" y="172"/>
                          <a:pt x="3031" y="172"/>
                        </a:cubicBezTo>
                        <a:lnTo>
                          <a:pt x="3759" y="172"/>
                        </a:lnTo>
                        <a:cubicBezTo>
                          <a:pt x="3812" y="172"/>
                          <a:pt x="3812" y="119"/>
                          <a:pt x="3812" y="66"/>
                        </a:cubicBezTo>
                        <a:cubicBezTo>
                          <a:pt x="3812" y="0"/>
                          <a:pt x="3812" y="0"/>
                          <a:pt x="3759" y="0"/>
                        </a:cubicBezTo>
                        <a:close/>
                        <a:moveTo>
                          <a:pt x="4474" y="0"/>
                        </a:moveTo>
                        <a:cubicBezTo>
                          <a:pt x="4421" y="0"/>
                          <a:pt x="4355" y="0"/>
                          <a:pt x="4355" y="66"/>
                        </a:cubicBezTo>
                        <a:cubicBezTo>
                          <a:pt x="4355" y="119"/>
                          <a:pt x="4421" y="172"/>
                          <a:pt x="4474" y="172"/>
                        </a:cubicBezTo>
                        <a:lnTo>
                          <a:pt x="5189" y="172"/>
                        </a:lnTo>
                        <a:cubicBezTo>
                          <a:pt x="5241" y="172"/>
                          <a:pt x="5294" y="119"/>
                          <a:pt x="5294" y="66"/>
                        </a:cubicBezTo>
                        <a:cubicBezTo>
                          <a:pt x="5294" y="0"/>
                          <a:pt x="5241" y="0"/>
                          <a:pt x="5189" y="0"/>
                        </a:cubicBezTo>
                        <a:close/>
                        <a:moveTo>
                          <a:pt x="5903" y="0"/>
                        </a:moveTo>
                        <a:cubicBezTo>
                          <a:pt x="5850" y="0"/>
                          <a:pt x="5850" y="0"/>
                          <a:pt x="5850" y="66"/>
                        </a:cubicBezTo>
                        <a:cubicBezTo>
                          <a:pt x="5850" y="119"/>
                          <a:pt x="5850" y="172"/>
                          <a:pt x="5903" y="172"/>
                        </a:cubicBezTo>
                        <a:lnTo>
                          <a:pt x="6618" y="172"/>
                        </a:lnTo>
                        <a:cubicBezTo>
                          <a:pt x="6671" y="172"/>
                          <a:pt x="6737" y="119"/>
                          <a:pt x="6737" y="66"/>
                        </a:cubicBezTo>
                        <a:cubicBezTo>
                          <a:pt x="6737" y="0"/>
                          <a:pt x="6671" y="0"/>
                          <a:pt x="6618" y="0"/>
                        </a:cubicBezTo>
                        <a:close/>
                        <a:moveTo>
                          <a:pt x="7399" y="0"/>
                        </a:moveTo>
                        <a:cubicBezTo>
                          <a:pt x="7333" y="0"/>
                          <a:pt x="7280" y="0"/>
                          <a:pt x="7280" y="66"/>
                        </a:cubicBezTo>
                        <a:cubicBezTo>
                          <a:pt x="7280" y="119"/>
                          <a:pt x="7333" y="172"/>
                          <a:pt x="7399" y="172"/>
                        </a:cubicBezTo>
                        <a:lnTo>
                          <a:pt x="8114" y="172"/>
                        </a:lnTo>
                        <a:cubicBezTo>
                          <a:pt x="8166" y="172"/>
                          <a:pt x="8219" y="119"/>
                          <a:pt x="8219" y="66"/>
                        </a:cubicBezTo>
                        <a:cubicBezTo>
                          <a:pt x="8219" y="0"/>
                          <a:pt x="8166" y="0"/>
                          <a:pt x="8114" y="0"/>
                        </a:cubicBezTo>
                        <a:close/>
                        <a:moveTo>
                          <a:pt x="8828" y="0"/>
                        </a:moveTo>
                        <a:cubicBezTo>
                          <a:pt x="8775" y="0"/>
                          <a:pt x="8722" y="0"/>
                          <a:pt x="8722" y="66"/>
                        </a:cubicBezTo>
                        <a:cubicBezTo>
                          <a:pt x="8722" y="119"/>
                          <a:pt x="8775" y="172"/>
                          <a:pt x="8828" y="172"/>
                        </a:cubicBezTo>
                        <a:lnTo>
                          <a:pt x="9543" y="172"/>
                        </a:lnTo>
                        <a:cubicBezTo>
                          <a:pt x="9596" y="172"/>
                          <a:pt x="9649" y="119"/>
                          <a:pt x="9649" y="66"/>
                        </a:cubicBezTo>
                        <a:cubicBezTo>
                          <a:pt x="9649" y="0"/>
                          <a:pt x="9596" y="0"/>
                          <a:pt x="9543" y="0"/>
                        </a:cubicBezTo>
                        <a:close/>
                        <a:moveTo>
                          <a:pt x="10258" y="0"/>
                        </a:moveTo>
                        <a:cubicBezTo>
                          <a:pt x="10258" y="0"/>
                          <a:pt x="10205" y="0"/>
                          <a:pt x="10205" y="66"/>
                        </a:cubicBezTo>
                        <a:cubicBezTo>
                          <a:pt x="10205" y="119"/>
                          <a:pt x="10258" y="172"/>
                          <a:pt x="10258" y="172"/>
                        </a:cubicBezTo>
                        <a:lnTo>
                          <a:pt x="11039" y="172"/>
                        </a:lnTo>
                        <a:cubicBezTo>
                          <a:pt x="11091" y="172"/>
                          <a:pt x="11091" y="119"/>
                          <a:pt x="11091" y="66"/>
                        </a:cubicBezTo>
                        <a:lnTo>
                          <a:pt x="11091" y="0"/>
                        </a:lnTo>
                        <a:close/>
                        <a:moveTo>
                          <a:pt x="11753" y="0"/>
                        </a:moveTo>
                        <a:cubicBezTo>
                          <a:pt x="11700" y="0"/>
                          <a:pt x="11634" y="0"/>
                          <a:pt x="11634" y="66"/>
                        </a:cubicBezTo>
                        <a:cubicBezTo>
                          <a:pt x="11634" y="119"/>
                          <a:pt x="11700" y="172"/>
                          <a:pt x="11753" y="172"/>
                        </a:cubicBezTo>
                        <a:lnTo>
                          <a:pt x="12468" y="172"/>
                        </a:lnTo>
                        <a:cubicBezTo>
                          <a:pt x="12521" y="172"/>
                          <a:pt x="12574" y="119"/>
                          <a:pt x="12574" y="66"/>
                        </a:cubicBezTo>
                        <a:cubicBezTo>
                          <a:pt x="12574" y="66"/>
                          <a:pt x="12574" y="0"/>
                          <a:pt x="12521" y="0"/>
                        </a:cubicBezTo>
                        <a:close/>
                        <a:moveTo>
                          <a:pt x="12468" y="728"/>
                        </a:moveTo>
                        <a:cubicBezTo>
                          <a:pt x="12415" y="728"/>
                          <a:pt x="12362" y="728"/>
                          <a:pt x="12362" y="781"/>
                        </a:cubicBezTo>
                        <a:lnTo>
                          <a:pt x="12362" y="1549"/>
                        </a:lnTo>
                        <a:cubicBezTo>
                          <a:pt x="12362" y="1602"/>
                          <a:pt x="12415" y="1602"/>
                          <a:pt x="12468" y="1602"/>
                        </a:cubicBezTo>
                        <a:cubicBezTo>
                          <a:pt x="12521" y="1602"/>
                          <a:pt x="12574" y="1602"/>
                          <a:pt x="12574" y="1549"/>
                        </a:cubicBezTo>
                        <a:lnTo>
                          <a:pt x="12574" y="781"/>
                        </a:lnTo>
                        <a:cubicBezTo>
                          <a:pt x="12574" y="728"/>
                          <a:pt x="12521" y="728"/>
                          <a:pt x="12468" y="728"/>
                        </a:cubicBezTo>
                        <a:close/>
                        <a:moveTo>
                          <a:pt x="12468" y="2157"/>
                        </a:moveTo>
                        <a:cubicBezTo>
                          <a:pt x="12415" y="2157"/>
                          <a:pt x="12362" y="2210"/>
                          <a:pt x="12362" y="2263"/>
                        </a:cubicBezTo>
                        <a:lnTo>
                          <a:pt x="12362" y="2316"/>
                        </a:lnTo>
                        <a:lnTo>
                          <a:pt x="12362" y="2594"/>
                        </a:lnTo>
                        <a:cubicBezTo>
                          <a:pt x="12362" y="2647"/>
                          <a:pt x="12415" y="2713"/>
                          <a:pt x="12468" y="2713"/>
                        </a:cubicBezTo>
                        <a:cubicBezTo>
                          <a:pt x="12521" y="2713"/>
                          <a:pt x="12574" y="2647"/>
                          <a:pt x="12574" y="2594"/>
                        </a:cubicBezTo>
                        <a:lnTo>
                          <a:pt x="12574" y="2316"/>
                        </a:lnTo>
                        <a:lnTo>
                          <a:pt x="12574" y="2263"/>
                        </a:lnTo>
                        <a:cubicBezTo>
                          <a:pt x="12574" y="2210"/>
                          <a:pt x="12521" y="2157"/>
                          <a:pt x="12468" y="215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4"/>
                  <p:cNvSpPr/>
                  <p:nvPr/>
                </p:nvSpPr>
                <p:spPr>
                  <a:xfrm>
                    <a:off x="4395212" y="4313815"/>
                    <a:ext cx="87824" cy="146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648" extrusionOk="0">
                        <a:moveTo>
                          <a:pt x="808" y="185"/>
                        </a:moveTo>
                        <a:cubicBezTo>
                          <a:pt x="887" y="185"/>
                          <a:pt x="953" y="212"/>
                          <a:pt x="1019" y="252"/>
                        </a:cubicBezTo>
                        <a:cubicBezTo>
                          <a:pt x="1072" y="278"/>
                          <a:pt x="1125" y="331"/>
                          <a:pt x="1165" y="397"/>
                        </a:cubicBezTo>
                        <a:cubicBezTo>
                          <a:pt x="1205" y="463"/>
                          <a:pt x="1231" y="529"/>
                          <a:pt x="1258" y="609"/>
                        </a:cubicBezTo>
                        <a:cubicBezTo>
                          <a:pt x="1284" y="688"/>
                          <a:pt x="1311" y="768"/>
                          <a:pt x="1311" y="860"/>
                        </a:cubicBezTo>
                        <a:cubicBezTo>
                          <a:pt x="1337" y="940"/>
                          <a:pt x="1337" y="1032"/>
                          <a:pt x="1350" y="1112"/>
                        </a:cubicBezTo>
                        <a:cubicBezTo>
                          <a:pt x="1350" y="1191"/>
                          <a:pt x="1350" y="1271"/>
                          <a:pt x="1350" y="1350"/>
                        </a:cubicBezTo>
                        <a:cubicBezTo>
                          <a:pt x="1350" y="1549"/>
                          <a:pt x="1337" y="1721"/>
                          <a:pt x="1297" y="1866"/>
                        </a:cubicBezTo>
                        <a:cubicBezTo>
                          <a:pt x="1258" y="1999"/>
                          <a:pt x="1218" y="2118"/>
                          <a:pt x="1165" y="2210"/>
                        </a:cubicBezTo>
                        <a:cubicBezTo>
                          <a:pt x="1099" y="2290"/>
                          <a:pt x="1033" y="2356"/>
                          <a:pt x="967" y="2396"/>
                        </a:cubicBezTo>
                        <a:cubicBezTo>
                          <a:pt x="900" y="2435"/>
                          <a:pt x="834" y="2462"/>
                          <a:pt x="768" y="2462"/>
                        </a:cubicBezTo>
                        <a:cubicBezTo>
                          <a:pt x="662" y="2462"/>
                          <a:pt x="569" y="2422"/>
                          <a:pt x="503" y="2356"/>
                        </a:cubicBezTo>
                        <a:cubicBezTo>
                          <a:pt x="437" y="2290"/>
                          <a:pt x="384" y="2197"/>
                          <a:pt x="344" y="2104"/>
                        </a:cubicBezTo>
                        <a:cubicBezTo>
                          <a:pt x="305" y="1999"/>
                          <a:pt x="278" y="1879"/>
                          <a:pt x="252" y="1760"/>
                        </a:cubicBezTo>
                        <a:cubicBezTo>
                          <a:pt x="239" y="1628"/>
                          <a:pt x="239" y="1509"/>
                          <a:pt x="239" y="1403"/>
                        </a:cubicBezTo>
                        <a:cubicBezTo>
                          <a:pt x="239" y="1257"/>
                          <a:pt x="252" y="1112"/>
                          <a:pt x="265" y="979"/>
                        </a:cubicBezTo>
                        <a:cubicBezTo>
                          <a:pt x="292" y="834"/>
                          <a:pt x="331" y="702"/>
                          <a:pt x="371" y="582"/>
                        </a:cubicBezTo>
                        <a:cubicBezTo>
                          <a:pt x="424" y="463"/>
                          <a:pt x="477" y="371"/>
                          <a:pt x="556" y="304"/>
                        </a:cubicBezTo>
                        <a:cubicBezTo>
                          <a:pt x="622" y="225"/>
                          <a:pt x="715" y="185"/>
                          <a:pt x="808" y="185"/>
                        </a:cubicBezTo>
                        <a:close/>
                        <a:moveTo>
                          <a:pt x="821" y="0"/>
                        </a:moveTo>
                        <a:cubicBezTo>
                          <a:pt x="662" y="0"/>
                          <a:pt x="530" y="40"/>
                          <a:pt x="424" y="132"/>
                        </a:cubicBezTo>
                        <a:cubicBezTo>
                          <a:pt x="318" y="225"/>
                          <a:pt x="239" y="344"/>
                          <a:pt x="172" y="477"/>
                        </a:cubicBezTo>
                        <a:cubicBezTo>
                          <a:pt x="119" y="622"/>
                          <a:pt x="67" y="781"/>
                          <a:pt x="40" y="953"/>
                        </a:cubicBezTo>
                        <a:cubicBezTo>
                          <a:pt x="14" y="1125"/>
                          <a:pt x="0" y="1297"/>
                          <a:pt x="0" y="1456"/>
                        </a:cubicBezTo>
                        <a:cubicBezTo>
                          <a:pt x="0" y="1681"/>
                          <a:pt x="27" y="1879"/>
                          <a:pt x="67" y="2025"/>
                        </a:cubicBezTo>
                        <a:cubicBezTo>
                          <a:pt x="119" y="2184"/>
                          <a:pt x="172" y="2303"/>
                          <a:pt x="239" y="2396"/>
                        </a:cubicBezTo>
                        <a:cubicBezTo>
                          <a:pt x="318" y="2488"/>
                          <a:pt x="397" y="2554"/>
                          <a:pt x="490" y="2594"/>
                        </a:cubicBezTo>
                        <a:cubicBezTo>
                          <a:pt x="569" y="2634"/>
                          <a:pt x="662" y="2647"/>
                          <a:pt x="755" y="2647"/>
                        </a:cubicBezTo>
                        <a:cubicBezTo>
                          <a:pt x="834" y="2647"/>
                          <a:pt x="927" y="2634"/>
                          <a:pt x="1033" y="2594"/>
                        </a:cubicBezTo>
                        <a:cubicBezTo>
                          <a:pt x="1125" y="2541"/>
                          <a:pt x="1218" y="2475"/>
                          <a:pt x="1297" y="2369"/>
                        </a:cubicBezTo>
                        <a:cubicBezTo>
                          <a:pt x="1390" y="2277"/>
                          <a:pt x="1456" y="2144"/>
                          <a:pt x="1509" y="1972"/>
                        </a:cubicBezTo>
                        <a:cubicBezTo>
                          <a:pt x="1562" y="1813"/>
                          <a:pt x="1589" y="1602"/>
                          <a:pt x="1589" y="1350"/>
                        </a:cubicBezTo>
                        <a:cubicBezTo>
                          <a:pt x="1589" y="1257"/>
                          <a:pt x="1575" y="1165"/>
                          <a:pt x="1575" y="1059"/>
                        </a:cubicBezTo>
                        <a:cubicBezTo>
                          <a:pt x="1562" y="953"/>
                          <a:pt x="1549" y="860"/>
                          <a:pt x="1536" y="754"/>
                        </a:cubicBezTo>
                        <a:cubicBezTo>
                          <a:pt x="1509" y="649"/>
                          <a:pt x="1483" y="556"/>
                          <a:pt x="1443" y="463"/>
                        </a:cubicBezTo>
                        <a:cubicBezTo>
                          <a:pt x="1403" y="371"/>
                          <a:pt x="1364" y="291"/>
                          <a:pt x="1297" y="225"/>
                        </a:cubicBezTo>
                        <a:cubicBezTo>
                          <a:pt x="1244" y="159"/>
                          <a:pt x="1178" y="106"/>
                          <a:pt x="1099" y="53"/>
                        </a:cubicBezTo>
                        <a:cubicBezTo>
                          <a:pt x="1019" y="13"/>
                          <a:pt x="927" y="0"/>
                          <a:pt x="82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4"/>
                  <p:cNvSpPr/>
                  <p:nvPr/>
                </p:nvSpPr>
                <p:spPr>
                  <a:xfrm>
                    <a:off x="4452969" y="3127997"/>
                    <a:ext cx="105400" cy="104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7" h="1894" extrusionOk="0">
                        <a:moveTo>
                          <a:pt x="186" y="1"/>
                        </a:moveTo>
                        <a:cubicBezTo>
                          <a:pt x="147" y="1"/>
                          <a:pt x="94" y="1"/>
                          <a:pt x="54" y="27"/>
                        </a:cubicBezTo>
                        <a:cubicBezTo>
                          <a:pt x="27" y="40"/>
                          <a:pt x="1" y="67"/>
                          <a:pt x="1" y="107"/>
                        </a:cubicBezTo>
                        <a:cubicBezTo>
                          <a:pt x="1" y="133"/>
                          <a:pt x="27" y="160"/>
                          <a:pt x="67" y="160"/>
                        </a:cubicBezTo>
                        <a:cubicBezTo>
                          <a:pt x="107" y="173"/>
                          <a:pt x="173" y="173"/>
                          <a:pt x="239" y="173"/>
                        </a:cubicBezTo>
                        <a:cubicBezTo>
                          <a:pt x="266" y="173"/>
                          <a:pt x="292" y="173"/>
                          <a:pt x="305" y="186"/>
                        </a:cubicBezTo>
                        <a:cubicBezTo>
                          <a:pt x="319" y="186"/>
                          <a:pt x="332" y="186"/>
                          <a:pt x="345" y="199"/>
                        </a:cubicBezTo>
                        <a:cubicBezTo>
                          <a:pt x="358" y="199"/>
                          <a:pt x="372" y="213"/>
                          <a:pt x="385" y="213"/>
                        </a:cubicBezTo>
                        <a:cubicBezTo>
                          <a:pt x="398" y="226"/>
                          <a:pt x="398" y="239"/>
                          <a:pt x="411" y="265"/>
                        </a:cubicBezTo>
                        <a:lnTo>
                          <a:pt x="1020" y="1364"/>
                        </a:lnTo>
                        <a:cubicBezTo>
                          <a:pt x="994" y="1417"/>
                          <a:pt x="967" y="1470"/>
                          <a:pt x="941" y="1523"/>
                        </a:cubicBezTo>
                        <a:cubicBezTo>
                          <a:pt x="914" y="1563"/>
                          <a:pt x="874" y="1602"/>
                          <a:pt x="848" y="1629"/>
                        </a:cubicBezTo>
                        <a:cubicBezTo>
                          <a:pt x="822" y="1655"/>
                          <a:pt x="795" y="1668"/>
                          <a:pt x="755" y="1695"/>
                        </a:cubicBezTo>
                        <a:cubicBezTo>
                          <a:pt x="716" y="1708"/>
                          <a:pt x="689" y="1721"/>
                          <a:pt x="649" y="1721"/>
                        </a:cubicBezTo>
                        <a:cubicBezTo>
                          <a:pt x="597" y="1721"/>
                          <a:pt x="544" y="1708"/>
                          <a:pt x="504" y="1668"/>
                        </a:cubicBezTo>
                        <a:cubicBezTo>
                          <a:pt x="464" y="1642"/>
                          <a:pt x="451" y="1615"/>
                          <a:pt x="451" y="1576"/>
                        </a:cubicBezTo>
                        <a:cubicBezTo>
                          <a:pt x="451" y="1563"/>
                          <a:pt x="451" y="1549"/>
                          <a:pt x="464" y="1536"/>
                        </a:cubicBezTo>
                        <a:cubicBezTo>
                          <a:pt x="464" y="1523"/>
                          <a:pt x="477" y="1510"/>
                          <a:pt x="504" y="1510"/>
                        </a:cubicBezTo>
                        <a:lnTo>
                          <a:pt x="544" y="1510"/>
                        </a:lnTo>
                        <a:cubicBezTo>
                          <a:pt x="557" y="1496"/>
                          <a:pt x="570" y="1496"/>
                          <a:pt x="583" y="1483"/>
                        </a:cubicBezTo>
                        <a:cubicBezTo>
                          <a:pt x="597" y="1483"/>
                          <a:pt x="597" y="1470"/>
                          <a:pt x="610" y="1457"/>
                        </a:cubicBezTo>
                        <a:cubicBezTo>
                          <a:pt x="623" y="1443"/>
                          <a:pt x="623" y="1430"/>
                          <a:pt x="623" y="1404"/>
                        </a:cubicBezTo>
                        <a:cubicBezTo>
                          <a:pt x="623" y="1377"/>
                          <a:pt x="610" y="1351"/>
                          <a:pt x="583" y="1338"/>
                        </a:cubicBezTo>
                        <a:cubicBezTo>
                          <a:pt x="557" y="1324"/>
                          <a:pt x="544" y="1311"/>
                          <a:pt x="517" y="1311"/>
                        </a:cubicBezTo>
                        <a:cubicBezTo>
                          <a:pt x="491" y="1311"/>
                          <a:pt x="451" y="1324"/>
                          <a:pt x="424" y="1338"/>
                        </a:cubicBezTo>
                        <a:cubicBezTo>
                          <a:pt x="398" y="1338"/>
                          <a:pt x="372" y="1364"/>
                          <a:pt x="358" y="1377"/>
                        </a:cubicBezTo>
                        <a:cubicBezTo>
                          <a:pt x="332" y="1404"/>
                          <a:pt x="319" y="1430"/>
                          <a:pt x="305" y="1470"/>
                        </a:cubicBezTo>
                        <a:cubicBezTo>
                          <a:pt x="292" y="1496"/>
                          <a:pt x="279" y="1536"/>
                          <a:pt x="279" y="1576"/>
                        </a:cubicBezTo>
                        <a:cubicBezTo>
                          <a:pt x="279" y="1629"/>
                          <a:pt x="292" y="1668"/>
                          <a:pt x="305" y="1708"/>
                        </a:cubicBezTo>
                        <a:cubicBezTo>
                          <a:pt x="332" y="1748"/>
                          <a:pt x="358" y="1774"/>
                          <a:pt x="385" y="1814"/>
                        </a:cubicBezTo>
                        <a:cubicBezTo>
                          <a:pt x="411" y="1840"/>
                          <a:pt x="451" y="1854"/>
                          <a:pt x="491" y="1867"/>
                        </a:cubicBezTo>
                        <a:cubicBezTo>
                          <a:pt x="530" y="1880"/>
                          <a:pt x="570" y="1893"/>
                          <a:pt x="610" y="1893"/>
                        </a:cubicBezTo>
                        <a:cubicBezTo>
                          <a:pt x="702" y="1893"/>
                          <a:pt x="769" y="1867"/>
                          <a:pt x="835" y="1840"/>
                        </a:cubicBezTo>
                        <a:cubicBezTo>
                          <a:pt x="901" y="1814"/>
                          <a:pt x="967" y="1761"/>
                          <a:pt x="1033" y="1682"/>
                        </a:cubicBezTo>
                        <a:cubicBezTo>
                          <a:pt x="1073" y="1629"/>
                          <a:pt x="1126" y="1563"/>
                          <a:pt x="1152" y="1483"/>
                        </a:cubicBezTo>
                        <a:cubicBezTo>
                          <a:pt x="1192" y="1390"/>
                          <a:pt x="1232" y="1298"/>
                          <a:pt x="1272" y="1192"/>
                        </a:cubicBezTo>
                        <a:lnTo>
                          <a:pt x="1589" y="305"/>
                        </a:lnTo>
                        <a:cubicBezTo>
                          <a:pt x="1602" y="265"/>
                          <a:pt x="1616" y="252"/>
                          <a:pt x="1629" y="239"/>
                        </a:cubicBezTo>
                        <a:cubicBezTo>
                          <a:pt x="1655" y="226"/>
                          <a:pt x="1682" y="226"/>
                          <a:pt x="1735" y="226"/>
                        </a:cubicBezTo>
                        <a:cubicBezTo>
                          <a:pt x="1774" y="226"/>
                          <a:pt x="1814" y="213"/>
                          <a:pt x="1841" y="213"/>
                        </a:cubicBezTo>
                        <a:cubicBezTo>
                          <a:pt x="1880" y="199"/>
                          <a:pt x="1907" y="173"/>
                          <a:pt x="1907" y="133"/>
                        </a:cubicBezTo>
                        <a:cubicBezTo>
                          <a:pt x="1907" y="107"/>
                          <a:pt x="1880" y="80"/>
                          <a:pt x="1854" y="67"/>
                        </a:cubicBezTo>
                        <a:cubicBezTo>
                          <a:pt x="1814" y="54"/>
                          <a:pt x="1774" y="54"/>
                          <a:pt x="1735" y="54"/>
                        </a:cubicBezTo>
                        <a:lnTo>
                          <a:pt x="1219" y="54"/>
                        </a:lnTo>
                        <a:cubicBezTo>
                          <a:pt x="1166" y="54"/>
                          <a:pt x="1139" y="54"/>
                          <a:pt x="1126" y="67"/>
                        </a:cubicBezTo>
                        <a:cubicBezTo>
                          <a:pt x="1113" y="80"/>
                          <a:pt x="1099" y="107"/>
                          <a:pt x="1099" y="133"/>
                        </a:cubicBezTo>
                        <a:cubicBezTo>
                          <a:pt x="1099" y="160"/>
                          <a:pt x="1113" y="186"/>
                          <a:pt x="1126" y="199"/>
                        </a:cubicBezTo>
                        <a:cubicBezTo>
                          <a:pt x="1152" y="213"/>
                          <a:pt x="1192" y="226"/>
                          <a:pt x="1245" y="226"/>
                        </a:cubicBezTo>
                        <a:cubicBezTo>
                          <a:pt x="1285" y="226"/>
                          <a:pt x="1324" y="226"/>
                          <a:pt x="1338" y="239"/>
                        </a:cubicBezTo>
                        <a:cubicBezTo>
                          <a:pt x="1351" y="252"/>
                          <a:pt x="1351" y="265"/>
                          <a:pt x="1351" y="279"/>
                        </a:cubicBezTo>
                        <a:cubicBezTo>
                          <a:pt x="1351" y="305"/>
                          <a:pt x="1351" y="345"/>
                          <a:pt x="1324" y="398"/>
                        </a:cubicBezTo>
                        <a:lnTo>
                          <a:pt x="1099" y="1113"/>
                        </a:lnTo>
                        <a:lnTo>
                          <a:pt x="676" y="305"/>
                        </a:lnTo>
                        <a:cubicBezTo>
                          <a:pt x="663" y="292"/>
                          <a:pt x="649" y="265"/>
                          <a:pt x="649" y="252"/>
                        </a:cubicBezTo>
                        <a:cubicBezTo>
                          <a:pt x="649" y="226"/>
                          <a:pt x="649" y="213"/>
                          <a:pt x="649" y="213"/>
                        </a:cubicBezTo>
                        <a:cubicBezTo>
                          <a:pt x="649" y="186"/>
                          <a:pt x="649" y="186"/>
                          <a:pt x="649" y="173"/>
                        </a:cubicBezTo>
                        <a:lnTo>
                          <a:pt x="676" y="173"/>
                        </a:lnTo>
                        <a:cubicBezTo>
                          <a:pt x="729" y="173"/>
                          <a:pt x="755" y="160"/>
                          <a:pt x="769" y="146"/>
                        </a:cubicBezTo>
                        <a:cubicBezTo>
                          <a:pt x="782" y="120"/>
                          <a:pt x="782" y="107"/>
                          <a:pt x="782" y="80"/>
                        </a:cubicBezTo>
                        <a:cubicBezTo>
                          <a:pt x="782" y="54"/>
                          <a:pt x="782" y="40"/>
                          <a:pt x="755" y="27"/>
                        </a:cubicBezTo>
                        <a:cubicBezTo>
                          <a:pt x="742" y="1"/>
                          <a:pt x="716" y="1"/>
                          <a:pt x="66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3" name="Google Shape;63;p4"/>
              <p:cNvSpPr/>
              <p:nvPr/>
            </p:nvSpPr>
            <p:spPr>
              <a:xfrm>
                <a:off x="1147048" y="4807395"/>
                <a:ext cx="77053" cy="66983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2900" extrusionOk="0">
                    <a:moveTo>
                      <a:pt x="477" y="1"/>
                    </a:moveTo>
                    <a:cubicBezTo>
                      <a:pt x="278" y="1"/>
                      <a:pt x="146" y="14"/>
                      <a:pt x="93" y="40"/>
                    </a:cubicBezTo>
                    <a:cubicBezTo>
                      <a:pt x="27" y="67"/>
                      <a:pt x="0" y="107"/>
                      <a:pt x="0" y="173"/>
                    </a:cubicBezTo>
                    <a:cubicBezTo>
                      <a:pt x="0" y="239"/>
                      <a:pt x="27" y="279"/>
                      <a:pt x="80" y="305"/>
                    </a:cubicBezTo>
                    <a:cubicBezTo>
                      <a:pt x="146" y="332"/>
                      <a:pt x="239" y="345"/>
                      <a:pt x="358" y="345"/>
                    </a:cubicBezTo>
                    <a:cubicBezTo>
                      <a:pt x="450" y="358"/>
                      <a:pt x="517" y="371"/>
                      <a:pt x="569" y="398"/>
                    </a:cubicBezTo>
                    <a:cubicBezTo>
                      <a:pt x="609" y="424"/>
                      <a:pt x="675" y="477"/>
                      <a:pt x="742" y="570"/>
                    </a:cubicBezTo>
                    <a:lnTo>
                      <a:pt x="1364" y="1457"/>
                    </a:lnTo>
                    <a:lnTo>
                      <a:pt x="1271" y="1576"/>
                    </a:lnTo>
                    <a:lnTo>
                      <a:pt x="1178" y="1695"/>
                    </a:lnTo>
                    <a:lnTo>
                      <a:pt x="1033" y="1893"/>
                    </a:lnTo>
                    <a:cubicBezTo>
                      <a:pt x="967" y="1973"/>
                      <a:pt x="887" y="2092"/>
                      <a:pt x="781" y="2238"/>
                    </a:cubicBezTo>
                    <a:cubicBezTo>
                      <a:pt x="742" y="2277"/>
                      <a:pt x="702" y="2304"/>
                      <a:pt x="662" y="2330"/>
                    </a:cubicBezTo>
                    <a:cubicBezTo>
                      <a:pt x="622" y="2343"/>
                      <a:pt x="569" y="2357"/>
                      <a:pt x="517" y="2370"/>
                    </a:cubicBezTo>
                    <a:cubicBezTo>
                      <a:pt x="424" y="2370"/>
                      <a:pt x="344" y="2396"/>
                      <a:pt x="265" y="2423"/>
                    </a:cubicBezTo>
                    <a:cubicBezTo>
                      <a:pt x="186" y="2436"/>
                      <a:pt x="133" y="2489"/>
                      <a:pt x="133" y="2555"/>
                    </a:cubicBezTo>
                    <a:cubicBezTo>
                      <a:pt x="133" y="2595"/>
                      <a:pt x="146" y="2621"/>
                      <a:pt x="159" y="2648"/>
                    </a:cubicBezTo>
                    <a:cubicBezTo>
                      <a:pt x="186" y="2674"/>
                      <a:pt x="212" y="2688"/>
                      <a:pt x="225" y="2701"/>
                    </a:cubicBezTo>
                    <a:cubicBezTo>
                      <a:pt x="265" y="2714"/>
                      <a:pt x="292" y="2727"/>
                      <a:pt x="318" y="2727"/>
                    </a:cubicBezTo>
                    <a:lnTo>
                      <a:pt x="609" y="2727"/>
                    </a:lnTo>
                    <a:cubicBezTo>
                      <a:pt x="702" y="2727"/>
                      <a:pt x="794" y="2714"/>
                      <a:pt x="874" y="2714"/>
                    </a:cubicBezTo>
                    <a:cubicBezTo>
                      <a:pt x="927" y="2714"/>
                      <a:pt x="967" y="2727"/>
                      <a:pt x="1006" y="2727"/>
                    </a:cubicBezTo>
                    <a:lnTo>
                      <a:pt x="1337" y="2727"/>
                    </a:lnTo>
                    <a:cubicBezTo>
                      <a:pt x="1390" y="2727"/>
                      <a:pt x="1443" y="2727"/>
                      <a:pt x="1509" y="2701"/>
                    </a:cubicBezTo>
                    <a:cubicBezTo>
                      <a:pt x="1562" y="2688"/>
                      <a:pt x="1602" y="2635"/>
                      <a:pt x="1602" y="2568"/>
                    </a:cubicBezTo>
                    <a:cubicBezTo>
                      <a:pt x="1602" y="2542"/>
                      <a:pt x="1575" y="2515"/>
                      <a:pt x="1549" y="2476"/>
                    </a:cubicBezTo>
                    <a:cubicBezTo>
                      <a:pt x="1509" y="2436"/>
                      <a:pt x="1430" y="2410"/>
                      <a:pt x="1311" y="2410"/>
                    </a:cubicBezTo>
                    <a:cubicBezTo>
                      <a:pt x="1258" y="2410"/>
                      <a:pt x="1218" y="2410"/>
                      <a:pt x="1205" y="2396"/>
                    </a:cubicBezTo>
                    <a:cubicBezTo>
                      <a:pt x="1205" y="2383"/>
                      <a:pt x="1192" y="2370"/>
                      <a:pt x="1192" y="2343"/>
                    </a:cubicBezTo>
                    <a:cubicBezTo>
                      <a:pt x="1192" y="2330"/>
                      <a:pt x="1205" y="2304"/>
                      <a:pt x="1244" y="2251"/>
                    </a:cubicBezTo>
                    <a:cubicBezTo>
                      <a:pt x="1271" y="2211"/>
                      <a:pt x="1297" y="2171"/>
                      <a:pt x="1324" y="2145"/>
                    </a:cubicBezTo>
                    <a:cubicBezTo>
                      <a:pt x="1364" y="2092"/>
                      <a:pt x="1403" y="2039"/>
                      <a:pt x="1443" y="1986"/>
                    </a:cubicBezTo>
                    <a:cubicBezTo>
                      <a:pt x="1483" y="1933"/>
                      <a:pt x="1536" y="1867"/>
                      <a:pt x="1602" y="1774"/>
                    </a:cubicBezTo>
                    <a:cubicBezTo>
                      <a:pt x="1655" y="1840"/>
                      <a:pt x="1708" y="1907"/>
                      <a:pt x="1761" y="1986"/>
                    </a:cubicBezTo>
                    <a:cubicBezTo>
                      <a:pt x="1827" y="2065"/>
                      <a:pt x="1867" y="2132"/>
                      <a:pt x="1919" y="2198"/>
                    </a:cubicBezTo>
                    <a:cubicBezTo>
                      <a:pt x="1959" y="2264"/>
                      <a:pt x="1999" y="2330"/>
                      <a:pt x="2025" y="2383"/>
                    </a:cubicBezTo>
                    <a:cubicBezTo>
                      <a:pt x="2065" y="2423"/>
                      <a:pt x="2078" y="2463"/>
                      <a:pt x="2078" y="2476"/>
                    </a:cubicBezTo>
                    <a:cubicBezTo>
                      <a:pt x="2078" y="2515"/>
                      <a:pt x="2065" y="2542"/>
                      <a:pt x="2052" y="2542"/>
                    </a:cubicBezTo>
                    <a:lnTo>
                      <a:pt x="1972" y="2568"/>
                    </a:lnTo>
                    <a:cubicBezTo>
                      <a:pt x="1933" y="2568"/>
                      <a:pt x="1906" y="2595"/>
                      <a:pt x="1893" y="2635"/>
                    </a:cubicBezTo>
                    <a:cubicBezTo>
                      <a:pt x="1880" y="2661"/>
                      <a:pt x="1880" y="2701"/>
                      <a:pt x="1880" y="2714"/>
                    </a:cubicBezTo>
                    <a:cubicBezTo>
                      <a:pt x="1880" y="2754"/>
                      <a:pt x="1893" y="2793"/>
                      <a:pt x="1933" y="2833"/>
                    </a:cubicBezTo>
                    <a:cubicBezTo>
                      <a:pt x="1986" y="2886"/>
                      <a:pt x="2052" y="2899"/>
                      <a:pt x="2158" y="2899"/>
                    </a:cubicBezTo>
                    <a:lnTo>
                      <a:pt x="3071" y="2899"/>
                    </a:lnTo>
                    <a:cubicBezTo>
                      <a:pt x="3124" y="2899"/>
                      <a:pt x="3190" y="2899"/>
                      <a:pt x="3243" y="2886"/>
                    </a:cubicBezTo>
                    <a:cubicBezTo>
                      <a:pt x="3296" y="2873"/>
                      <a:pt x="3336" y="2820"/>
                      <a:pt x="3336" y="2740"/>
                    </a:cubicBezTo>
                    <a:cubicBezTo>
                      <a:pt x="3336" y="2688"/>
                      <a:pt x="3309" y="2648"/>
                      <a:pt x="3256" y="2635"/>
                    </a:cubicBezTo>
                    <a:cubicBezTo>
                      <a:pt x="3217" y="2608"/>
                      <a:pt x="3150" y="2595"/>
                      <a:pt x="3084" y="2595"/>
                    </a:cubicBezTo>
                    <a:cubicBezTo>
                      <a:pt x="3018" y="2582"/>
                      <a:pt x="2952" y="2582"/>
                      <a:pt x="2899" y="2582"/>
                    </a:cubicBezTo>
                    <a:cubicBezTo>
                      <a:pt x="2846" y="2568"/>
                      <a:pt x="2793" y="2555"/>
                      <a:pt x="2727" y="2529"/>
                    </a:cubicBezTo>
                    <a:cubicBezTo>
                      <a:pt x="2700" y="2529"/>
                      <a:pt x="2674" y="2502"/>
                      <a:pt x="2634" y="2476"/>
                    </a:cubicBezTo>
                    <a:cubicBezTo>
                      <a:pt x="2594" y="2449"/>
                      <a:pt x="2555" y="2396"/>
                      <a:pt x="2489" y="2317"/>
                    </a:cubicBezTo>
                    <a:cubicBezTo>
                      <a:pt x="2422" y="2238"/>
                      <a:pt x="2330" y="2132"/>
                      <a:pt x="2237" y="1986"/>
                    </a:cubicBezTo>
                    <a:cubicBezTo>
                      <a:pt x="2131" y="1854"/>
                      <a:pt x="1999" y="1668"/>
                      <a:pt x="1840" y="1443"/>
                    </a:cubicBezTo>
                    <a:cubicBezTo>
                      <a:pt x="1919" y="1324"/>
                      <a:pt x="1999" y="1218"/>
                      <a:pt x="2065" y="1113"/>
                    </a:cubicBezTo>
                    <a:cubicBezTo>
                      <a:pt x="2144" y="993"/>
                      <a:pt x="2224" y="888"/>
                      <a:pt x="2330" y="768"/>
                    </a:cubicBezTo>
                    <a:cubicBezTo>
                      <a:pt x="2396" y="676"/>
                      <a:pt x="2475" y="623"/>
                      <a:pt x="2542" y="596"/>
                    </a:cubicBezTo>
                    <a:cubicBezTo>
                      <a:pt x="2581" y="583"/>
                      <a:pt x="2661" y="570"/>
                      <a:pt x="2753" y="570"/>
                    </a:cubicBezTo>
                    <a:cubicBezTo>
                      <a:pt x="2859" y="557"/>
                      <a:pt x="2992" y="557"/>
                      <a:pt x="3177" y="557"/>
                    </a:cubicBezTo>
                    <a:cubicBezTo>
                      <a:pt x="3217" y="557"/>
                      <a:pt x="3243" y="543"/>
                      <a:pt x="3269" y="504"/>
                    </a:cubicBezTo>
                    <a:cubicBezTo>
                      <a:pt x="3296" y="477"/>
                      <a:pt x="3309" y="438"/>
                      <a:pt x="3309" y="411"/>
                    </a:cubicBezTo>
                    <a:cubicBezTo>
                      <a:pt x="3309" y="279"/>
                      <a:pt x="3256" y="226"/>
                      <a:pt x="3164" y="226"/>
                    </a:cubicBezTo>
                    <a:lnTo>
                      <a:pt x="2025" y="226"/>
                    </a:lnTo>
                    <a:cubicBezTo>
                      <a:pt x="1946" y="226"/>
                      <a:pt x="1880" y="239"/>
                      <a:pt x="1827" y="265"/>
                    </a:cubicBezTo>
                    <a:cubicBezTo>
                      <a:pt x="1787" y="292"/>
                      <a:pt x="1761" y="332"/>
                      <a:pt x="1761" y="398"/>
                    </a:cubicBezTo>
                    <a:cubicBezTo>
                      <a:pt x="1761" y="451"/>
                      <a:pt x="1774" y="490"/>
                      <a:pt x="1800" y="504"/>
                    </a:cubicBezTo>
                    <a:cubicBezTo>
                      <a:pt x="1840" y="530"/>
                      <a:pt x="1867" y="543"/>
                      <a:pt x="1880" y="557"/>
                    </a:cubicBezTo>
                    <a:cubicBezTo>
                      <a:pt x="1906" y="570"/>
                      <a:pt x="1919" y="583"/>
                      <a:pt x="1919" y="583"/>
                    </a:cubicBezTo>
                    <a:cubicBezTo>
                      <a:pt x="1919" y="610"/>
                      <a:pt x="1906" y="649"/>
                      <a:pt x="1867" y="702"/>
                    </a:cubicBezTo>
                    <a:cubicBezTo>
                      <a:pt x="1840" y="755"/>
                      <a:pt x="1800" y="808"/>
                      <a:pt x="1747" y="888"/>
                    </a:cubicBezTo>
                    <a:lnTo>
                      <a:pt x="1602" y="1126"/>
                    </a:lnTo>
                    <a:cubicBezTo>
                      <a:pt x="1536" y="1033"/>
                      <a:pt x="1469" y="954"/>
                      <a:pt x="1417" y="874"/>
                    </a:cubicBezTo>
                    <a:cubicBezTo>
                      <a:pt x="1364" y="795"/>
                      <a:pt x="1311" y="715"/>
                      <a:pt x="1271" y="663"/>
                    </a:cubicBezTo>
                    <a:cubicBezTo>
                      <a:pt x="1231" y="596"/>
                      <a:pt x="1192" y="543"/>
                      <a:pt x="1165" y="504"/>
                    </a:cubicBezTo>
                    <a:cubicBezTo>
                      <a:pt x="1152" y="464"/>
                      <a:pt x="1139" y="424"/>
                      <a:pt x="1139" y="411"/>
                    </a:cubicBezTo>
                    <a:cubicBezTo>
                      <a:pt x="1139" y="385"/>
                      <a:pt x="1152" y="371"/>
                      <a:pt x="1178" y="371"/>
                    </a:cubicBezTo>
                    <a:cubicBezTo>
                      <a:pt x="1218" y="358"/>
                      <a:pt x="1271" y="358"/>
                      <a:pt x="1324" y="358"/>
                    </a:cubicBezTo>
                    <a:cubicBezTo>
                      <a:pt x="1390" y="358"/>
                      <a:pt x="1443" y="345"/>
                      <a:pt x="1469" y="305"/>
                    </a:cubicBezTo>
                    <a:cubicBezTo>
                      <a:pt x="1509" y="265"/>
                      <a:pt x="1522" y="226"/>
                      <a:pt x="1522" y="199"/>
                    </a:cubicBezTo>
                    <a:cubicBezTo>
                      <a:pt x="1522" y="173"/>
                      <a:pt x="1522" y="146"/>
                      <a:pt x="1522" y="133"/>
                    </a:cubicBezTo>
                    <a:cubicBezTo>
                      <a:pt x="1522" y="107"/>
                      <a:pt x="1509" y="80"/>
                      <a:pt x="1483" y="67"/>
                    </a:cubicBezTo>
                    <a:cubicBezTo>
                      <a:pt x="1456" y="40"/>
                      <a:pt x="1430" y="27"/>
                      <a:pt x="1377" y="14"/>
                    </a:cubicBezTo>
                    <a:cubicBezTo>
                      <a:pt x="1337" y="1"/>
                      <a:pt x="1271" y="1"/>
                      <a:pt x="11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6"/>
          <p:cNvGrpSpPr/>
          <p:nvPr/>
        </p:nvGrpSpPr>
        <p:grpSpPr>
          <a:xfrm>
            <a:off x="433464" y="406033"/>
            <a:ext cx="8570949" cy="4217974"/>
            <a:chOff x="433464" y="406033"/>
            <a:chExt cx="8570949" cy="4217974"/>
          </a:xfrm>
        </p:grpSpPr>
        <p:sp>
          <p:nvSpPr>
            <p:cNvPr id="98" name="Google Shape;98;p6"/>
            <p:cNvSpPr/>
            <p:nvPr/>
          </p:nvSpPr>
          <p:spPr>
            <a:xfrm>
              <a:off x="8619543" y="406033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6"/>
            <p:cNvGrpSpPr/>
            <p:nvPr/>
          </p:nvGrpSpPr>
          <p:grpSpPr>
            <a:xfrm rot="-1110540">
              <a:off x="464376" y="4219921"/>
              <a:ext cx="675282" cy="304782"/>
              <a:chOff x="4763863" y="259761"/>
              <a:chExt cx="766705" cy="346045"/>
            </a:xfrm>
          </p:grpSpPr>
          <p:sp>
            <p:nvSpPr>
              <p:cNvPr id="100" name="Google Shape;100;p6"/>
              <p:cNvSpPr/>
              <p:nvPr/>
            </p:nvSpPr>
            <p:spPr>
              <a:xfrm>
                <a:off x="4763863" y="392187"/>
                <a:ext cx="184436" cy="160946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912" extrusionOk="0">
                    <a:moveTo>
                      <a:pt x="477" y="0"/>
                    </a:moveTo>
                    <a:cubicBezTo>
                      <a:pt x="279" y="0"/>
                      <a:pt x="147" y="13"/>
                      <a:pt x="94" y="40"/>
                    </a:cubicBezTo>
                    <a:cubicBezTo>
                      <a:pt x="27" y="66"/>
                      <a:pt x="1" y="106"/>
                      <a:pt x="1" y="172"/>
                    </a:cubicBezTo>
                    <a:cubicBezTo>
                      <a:pt x="1" y="238"/>
                      <a:pt x="27" y="291"/>
                      <a:pt x="80" y="304"/>
                    </a:cubicBezTo>
                    <a:cubicBezTo>
                      <a:pt x="147" y="331"/>
                      <a:pt x="239" y="344"/>
                      <a:pt x="358" y="344"/>
                    </a:cubicBezTo>
                    <a:cubicBezTo>
                      <a:pt x="451" y="357"/>
                      <a:pt x="517" y="371"/>
                      <a:pt x="570" y="397"/>
                    </a:cubicBezTo>
                    <a:cubicBezTo>
                      <a:pt x="610" y="424"/>
                      <a:pt x="676" y="477"/>
                      <a:pt x="742" y="569"/>
                    </a:cubicBezTo>
                    <a:lnTo>
                      <a:pt x="1364" y="1456"/>
                    </a:lnTo>
                    <a:lnTo>
                      <a:pt x="1272" y="1575"/>
                    </a:lnTo>
                    <a:lnTo>
                      <a:pt x="1179" y="1707"/>
                    </a:lnTo>
                    <a:lnTo>
                      <a:pt x="1033" y="1906"/>
                    </a:lnTo>
                    <a:cubicBezTo>
                      <a:pt x="967" y="1972"/>
                      <a:pt x="888" y="2091"/>
                      <a:pt x="782" y="2237"/>
                    </a:cubicBezTo>
                    <a:cubicBezTo>
                      <a:pt x="742" y="2276"/>
                      <a:pt x="702" y="2303"/>
                      <a:pt x="663" y="2329"/>
                    </a:cubicBezTo>
                    <a:cubicBezTo>
                      <a:pt x="623" y="2343"/>
                      <a:pt x="570" y="2356"/>
                      <a:pt x="517" y="2369"/>
                    </a:cubicBezTo>
                    <a:cubicBezTo>
                      <a:pt x="424" y="2382"/>
                      <a:pt x="345" y="2396"/>
                      <a:pt x="266" y="2422"/>
                    </a:cubicBezTo>
                    <a:cubicBezTo>
                      <a:pt x="186" y="2435"/>
                      <a:pt x="133" y="2488"/>
                      <a:pt x="133" y="2554"/>
                    </a:cubicBezTo>
                    <a:cubicBezTo>
                      <a:pt x="133" y="2594"/>
                      <a:pt x="147" y="2634"/>
                      <a:pt x="160" y="2647"/>
                    </a:cubicBezTo>
                    <a:cubicBezTo>
                      <a:pt x="186" y="2674"/>
                      <a:pt x="213" y="2687"/>
                      <a:pt x="226" y="2700"/>
                    </a:cubicBezTo>
                    <a:cubicBezTo>
                      <a:pt x="266" y="2713"/>
                      <a:pt x="292" y="2726"/>
                      <a:pt x="319" y="2726"/>
                    </a:cubicBezTo>
                    <a:lnTo>
                      <a:pt x="1099" y="2726"/>
                    </a:lnTo>
                    <a:cubicBezTo>
                      <a:pt x="1139" y="2726"/>
                      <a:pt x="1166" y="2726"/>
                      <a:pt x="1205" y="2740"/>
                    </a:cubicBezTo>
                    <a:lnTo>
                      <a:pt x="1338" y="2740"/>
                    </a:lnTo>
                    <a:cubicBezTo>
                      <a:pt x="1391" y="2740"/>
                      <a:pt x="1444" y="2726"/>
                      <a:pt x="1510" y="2713"/>
                    </a:cubicBezTo>
                    <a:cubicBezTo>
                      <a:pt x="1563" y="2687"/>
                      <a:pt x="1602" y="2647"/>
                      <a:pt x="1602" y="2568"/>
                    </a:cubicBezTo>
                    <a:cubicBezTo>
                      <a:pt x="1602" y="2541"/>
                      <a:pt x="1576" y="2515"/>
                      <a:pt x="1549" y="2475"/>
                    </a:cubicBezTo>
                    <a:cubicBezTo>
                      <a:pt x="1510" y="2435"/>
                      <a:pt x="1430" y="2409"/>
                      <a:pt x="1311" y="2409"/>
                    </a:cubicBezTo>
                    <a:cubicBezTo>
                      <a:pt x="1258" y="2409"/>
                      <a:pt x="1219" y="2409"/>
                      <a:pt x="1205" y="2396"/>
                    </a:cubicBezTo>
                    <a:cubicBezTo>
                      <a:pt x="1205" y="2382"/>
                      <a:pt x="1192" y="2369"/>
                      <a:pt x="1192" y="2356"/>
                    </a:cubicBezTo>
                    <a:cubicBezTo>
                      <a:pt x="1192" y="2329"/>
                      <a:pt x="1205" y="2303"/>
                      <a:pt x="1245" y="2263"/>
                    </a:cubicBezTo>
                    <a:cubicBezTo>
                      <a:pt x="1272" y="2210"/>
                      <a:pt x="1298" y="2184"/>
                      <a:pt x="1324" y="2157"/>
                    </a:cubicBezTo>
                    <a:cubicBezTo>
                      <a:pt x="1364" y="2091"/>
                      <a:pt x="1404" y="2038"/>
                      <a:pt x="1444" y="1985"/>
                    </a:cubicBezTo>
                    <a:cubicBezTo>
                      <a:pt x="1483" y="1932"/>
                      <a:pt x="1536" y="1866"/>
                      <a:pt x="1602" y="1774"/>
                    </a:cubicBezTo>
                    <a:cubicBezTo>
                      <a:pt x="1655" y="1840"/>
                      <a:pt x="1708" y="1919"/>
                      <a:pt x="1761" y="1999"/>
                    </a:cubicBezTo>
                    <a:cubicBezTo>
                      <a:pt x="1827" y="2065"/>
                      <a:pt x="1867" y="2131"/>
                      <a:pt x="1920" y="2197"/>
                    </a:cubicBezTo>
                    <a:cubicBezTo>
                      <a:pt x="1960" y="2263"/>
                      <a:pt x="1999" y="2329"/>
                      <a:pt x="2026" y="2382"/>
                    </a:cubicBezTo>
                    <a:cubicBezTo>
                      <a:pt x="2066" y="2435"/>
                      <a:pt x="2079" y="2462"/>
                      <a:pt x="2079" y="2475"/>
                    </a:cubicBezTo>
                    <a:cubicBezTo>
                      <a:pt x="2079" y="2515"/>
                      <a:pt x="2066" y="2541"/>
                      <a:pt x="2052" y="2554"/>
                    </a:cubicBezTo>
                    <a:lnTo>
                      <a:pt x="1973" y="2568"/>
                    </a:lnTo>
                    <a:cubicBezTo>
                      <a:pt x="1933" y="2581"/>
                      <a:pt x="1907" y="2594"/>
                      <a:pt x="1894" y="2634"/>
                    </a:cubicBezTo>
                    <a:cubicBezTo>
                      <a:pt x="1880" y="2674"/>
                      <a:pt x="1880" y="2700"/>
                      <a:pt x="1880" y="2726"/>
                    </a:cubicBezTo>
                    <a:cubicBezTo>
                      <a:pt x="1880" y="2753"/>
                      <a:pt x="1894" y="2793"/>
                      <a:pt x="1933" y="2832"/>
                    </a:cubicBezTo>
                    <a:cubicBezTo>
                      <a:pt x="1986" y="2885"/>
                      <a:pt x="2052" y="2912"/>
                      <a:pt x="2158" y="2912"/>
                    </a:cubicBezTo>
                    <a:cubicBezTo>
                      <a:pt x="2238" y="2912"/>
                      <a:pt x="2304" y="2899"/>
                      <a:pt x="2357" y="2899"/>
                    </a:cubicBezTo>
                    <a:lnTo>
                      <a:pt x="2807" y="2899"/>
                    </a:lnTo>
                    <a:cubicBezTo>
                      <a:pt x="2873" y="2899"/>
                      <a:pt x="2966" y="2912"/>
                      <a:pt x="3072" y="2912"/>
                    </a:cubicBezTo>
                    <a:cubicBezTo>
                      <a:pt x="3124" y="2912"/>
                      <a:pt x="3191" y="2899"/>
                      <a:pt x="3244" y="2885"/>
                    </a:cubicBezTo>
                    <a:cubicBezTo>
                      <a:pt x="3297" y="2872"/>
                      <a:pt x="3336" y="2819"/>
                      <a:pt x="3336" y="2740"/>
                    </a:cubicBezTo>
                    <a:cubicBezTo>
                      <a:pt x="3336" y="2687"/>
                      <a:pt x="3310" y="2660"/>
                      <a:pt x="3257" y="2634"/>
                    </a:cubicBezTo>
                    <a:cubicBezTo>
                      <a:pt x="3217" y="2607"/>
                      <a:pt x="3151" y="2594"/>
                      <a:pt x="3085" y="2594"/>
                    </a:cubicBezTo>
                    <a:cubicBezTo>
                      <a:pt x="3019" y="2581"/>
                      <a:pt x="2952" y="2581"/>
                      <a:pt x="2899" y="2581"/>
                    </a:cubicBezTo>
                    <a:cubicBezTo>
                      <a:pt x="2847" y="2568"/>
                      <a:pt x="2794" y="2554"/>
                      <a:pt x="2727" y="2541"/>
                    </a:cubicBezTo>
                    <a:cubicBezTo>
                      <a:pt x="2701" y="2528"/>
                      <a:pt x="2674" y="2515"/>
                      <a:pt x="2635" y="2475"/>
                    </a:cubicBezTo>
                    <a:cubicBezTo>
                      <a:pt x="2595" y="2449"/>
                      <a:pt x="2555" y="2396"/>
                      <a:pt x="2489" y="2316"/>
                    </a:cubicBezTo>
                    <a:cubicBezTo>
                      <a:pt x="2423" y="2237"/>
                      <a:pt x="2330" y="2131"/>
                      <a:pt x="2238" y="1999"/>
                    </a:cubicBezTo>
                    <a:cubicBezTo>
                      <a:pt x="2132" y="1853"/>
                      <a:pt x="1999" y="1668"/>
                      <a:pt x="1841" y="1443"/>
                    </a:cubicBezTo>
                    <a:cubicBezTo>
                      <a:pt x="1920" y="1324"/>
                      <a:pt x="1999" y="1218"/>
                      <a:pt x="2066" y="1112"/>
                    </a:cubicBezTo>
                    <a:cubicBezTo>
                      <a:pt x="2145" y="993"/>
                      <a:pt x="2224" y="887"/>
                      <a:pt x="2330" y="768"/>
                    </a:cubicBezTo>
                    <a:cubicBezTo>
                      <a:pt x="2397" y="675"/>
                      <a:pt x="2476" y="622"/>
                      <a:pt x="2542" y="609"/>
                    </a:cubicBezTo>
                    <a:cubicBezTo>
                      <a:pt x="2582" y="582"/>
                      <a:pt x="2661" y="569"/>
                      <a:pt x="2754" y="569"/>
                    </a:cubicBezTo>
                    <a:cubicBezTo>
                      <a:pt x="2860" y="556"/>
                      <a:pt x="2992" y="556"/>
                      <a:pt x="3177" y="556"/>
                    </a:cubicBezTo>
                    <a:cubicBezTo>
                      <a:pt x="3217" y="556"/>
                      <a:pt x="3244" y="543"/>
                      <a:pt x="3270" y="516"/>
                    </a:cubicBezTo>
                    <a:cubicBezTo>
                      <a:pt x="3297" y="477"/>
                      <a:pt x="3310" y="437"/>
                      <a:pt x="3310" y="424"/>
                    </a:cubicBezTo>
                    <a:cubicBezTo>
                      <a:pt x="3310" y="291"/>
                      <a:pt x="3257" y="225"/>
                      <a:pt x="3164" y="225"/>
                    </a:cubicBezTo>
                    <a:lnTo>
                      <a:pt x="2026" y="225"/>
                    </a:lnTo>
                    <a:cubicBezTo>
                      <a:pt x="1947" y="225"/>
                      <a:pt x="1880" y="238"/>
                      <a:pt x="1827" y="265"/>
                    </a:cubicBezTo>
                    <a:cubicBezTo>
                      <a:pt x="1788" y="291"/>
                      <a:pt x="1761" y="331"/>
                      <a:pt x="1761" y="410"/>
                    </a:cubicBezTo>
                    <a:cubicBezTo>
                      <a:pt x="1761" y="450"/>
                      <a:pt x="1774" y="490"/>
                      <a:pt x="1801" y="516"/>
                    </a:cubicBezTo>
                    <a:cubicBezTo>
                      <a:pt x="1841" y="529"/>
                      <a:pt x="1867" y="543"/>
                      <a:pt x="1880" y="556"/>
                    </a:cubicBezTo>
                    <a:cubicBezTo>
                      <a:pt x="1907" y="569"/>
                      <a:pt x="1920" y="582"/>
                      <a:pt x="1920" y="596"/>
                    </a:cubicBezTo>
                    <a:cubicBezTo>
                      <a:pt x="1920" y="609"/>
                      <a:pt x="1907" y="649"/>
                      <a:pt x="1867" y="702"/>
                    </a:cubicBezTo>
                    <a:cubicBezTo>
                      <a:pt x="1841" y="754"/>
                      <a:pt x="1801" y="821"/>
                      <a:pt x="1748" y="900"/>
                    </a:cubicBezTo>
                    <a:lnTo>
                      <a:pt x="1602" y="1125"/>
                    </a:lnTo>
                    <a:cubicBezTo>
                      <a:pt x="1536" y="1032"/>
                      <a:pt x="1470" y="953"/>
                      <a:pt x="1417" y="874"/>
                    </a:cubicBezTo>
                    <a:cubicBezTo>
                      <a:pt x="1364" y="794"/>
                      <a:pt x="1311" y="715"/>
                      <a:pt x="1272" y="662"/>
                    </a:cubicBezTo>
                    <a:cubicBezTo>
                      <a:pt x="1232" y="596"/>
                      <a:pt x="1192" y="543"/>
                      <a:pt x="1166" y="503"/>
                    </a:cubicBezTo>
                    <a:cubicBezTo>
                      <a:pt x="1152" y="463"/>
                      <a:pt x="1139" y="437"/>
                      <a:pt x="1139" y="424"/>
                    </a:cubicBezTo>
                    <a:cubicBezTo>
                      <a:pt x="1139" y="384"/>
                      <a:pt x="1152" y="371"/>
                      <a:pt x="1179" y="371"/>
                    </a:cubicBezTo>
                    <a:cubicBezTo>
                      <a:pt x="1219" y="371"/>
                      <a:pt x="1272" y="357"/>
                      <a:pt x="1324" y="357"/>
                    </a:cubicBezTo>
                    <a:cubicBezTo>
                      <a:pt x="1391" y="357"/>
                      <a:pt x="1444" y="344"/>
                      <a:pt x="1470" y="304"/>
                    </a:cubicBezTo>
                    <a:cubicBezTo>
                      <a:pt x="1510" y="265"/>
                      <a:pt x="1523" y="238"/>
                      <a:pt x="1523" y="199"/>
                    </a:cubicBezTo>
                    <a:cubicBezTo>
                      <a:pt x="1523" y="172"/>
                      <a:pt x="1523" y="146"/>
                      <a:pt x="1523" y="132"/>
                    </a:cubicBezTo>
                    <a:cubicBezTo>
                      <a:pt x="1523" y="106"/>
                      <a:pt x="1510" y="79"/>
                      <a:pt x="1483" y="66"/>
                    </a:cubicBezTo>
                    <a:cubicBezTo>
                      <a:pt x="1457" y="40"/>
                      <a:pt x="1430" y="27"/>
                      <a:pt x="1377" y="13"/>
                    </a:cubicBezTo>
                    <a:cubicBezTo>
                      <a:pt x="1338" y="0"/>
                      <a:pt x="1272" y="0"/>
                      <a:pt x="1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4962835" y="259761"/>
                <a:ext cx="166860" cy="289725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5242" extrusionOk="0">
                    <a:moveTo>
                      <a:pt x="2873" y="0"/>
                    </a:moveTo>
                    <a:cubicBezTo>
                      <a:pt x="2767" y="0"/>
                      <a:pt x="2688" y="27"/>
                      <a:pt x="2635" y="80"/>
                    </a:cubicBezTo>
                    <a:cubicBezTo>
                      <a:pt x="2595" y="133"/>
                      <a:pt x="2529" y="225"/>
                      <a:pt x="2476" y="358"/>
                    </a:cubicBezTo>
                    <a:cubicBezTo>
                      <a:pt x="2383" y="530"/>
                      <a:pt x="2317" y="675"/>
                      <a:pt x="2264" y="781"/>
                    </a:cubicBezTo>
                    <a:lnTo>
                      <a:pt x="2119" y="1073"/>
                    </a:lnTo>
                    <a:cubicBezTo>
                      <a:pt x="2079" y="1152"/>
                      <a:pt x="2052" y="1231"/>
                      <a:pt x="2013" y="1298"/>
                    </a:cubicBezTo>
                    <a:cubicBezTo>
                      <a:pt x="1973" y="1377"/>
                      <a:pt x="1933" y="1456"/>
                      <a:pt x="1880" y="1562"/>
                    </a:cubicBezTo>
                    <a:cubicBezTo>
                      <a:pt x="1827" y="1668"/>
                      <a:pt x="1761" y="1787"/>
                      <a:pt x="1682" y="1946"/>
                    </a:cubicBezTo>
                    <a:cubicBezTo>
                      <a:pt x="1589" y="2092"/>
                      <a:pt x="1483" y="2277"/>
                      <a:pt x="1364" y="2515"/>
                    </a:cubicBezTo>
                    <a:cubicBezTo>
                      <a:pt x="1258" y="2700"/>
                      <a:pt x="1179" y="2846"/>
                      <a:pt x="1126" y="2952"/>
                    </a:cubicBezTo>
                    <a:cubicBezTo>
                      <a:pt x="1060" y="3058"/>
                      <a:pt x="1007" y="3150"/>
                      <a:pt x="967" y="3217"/>
                    </a:cubicBezTo>
                    <a:cubicBezTo>
                      <a:pt x="941" y="3283"/>
                      <a:pt x="901" y="3323"/>
                      <a:pt x="874" y="3362"/>
                    </a:cubicBezTo>
                    <a:cubicBezTo>
                      <a:pt x="861" y="3402"/>
                      <a:pt x="835" y="3442"/>
                      <a:pt x="808" y="3481"/>
                    </a:cubicBezTo>
                    <a:cubicBezTo>
                      <a:pt x="782" y="3521"/>
                      <a:pt x="755" y="3574"/>
                      <a:pt x="716" y="3640"/>
                    </a:cubicBezTo>
                    <a:cubicBezTo>
                      <a:pt x="689" y="3693"/>
                      <a:pt x="636" y="3786"/>
                      <a:pt x="583" y="3892"/>
                    </a:cubicBezTo>
                    <a:cubicBezTo>
                      <a:pt x="530" y="4011"/>
                      <a:pt x="451" y="4156"/>
                      <a:pt x="358" y="4328"/>
                    </a:cubicBezTo>
                    <a:cubicBezTo>
                      <a:pt x="266" y="4514"/>
                      <a:pt x="160" y="4739"/>
                      <a:pt x="14" y="5017"/>
                    </a:cubicBezTo>
                    <a:cubicBezTo>
                      <a:pt x="1" y="5030"/>
                      <a:pt x="1" y="5043"/>
                      <a:pt x="1" y="5070"/>
                    </a:cubicBezTo>
                    <a:cubicBezTo>
                      <a:pt x="1" y="5122"/>
                      <a:pt x="27" y="5162"/>
                      <a:pt x="54" y="5189"/>
                    </a:cubicBezTo>
                    <a:cubicBezTo>
                      <a:pt x="94" y="5228"/>
                      <a:pt x="133" y="5242"/>
                      <a:pt x="173" y="5242"/>
                    </a:cubicBezTo>
                    <a:cubicBezTo>
                      <a:pt x="239" y="5242"/>
                      <a:pt x="279" y="5228"/>
                      <a:pt x="332" y="5202"/>
                    </a:cubicBezTo>
                    <a:cubicBezTo>
                      <a:pt x="385" y="5175"/>
                      <a:pt x="411" y="5149"/>
                      <a:pt x="438" y="5096"/>
                    </a:cubicBezTo>
                    <a:lnTo>
                      <a:pt x="2939" y="384"/>
                    </a:lnTo>
                    <a:cubicBezTo>
                      <a:pt x="2952" y="358"/>
                      <a:pt x="2966" y="318"/>
                      <a:pt x="2992" y="265"/>
                    </a:cubicBezTo>
                    <a:cubicBezTo>
                      <a:pt x="3005" y="225"/>
                      <a:pt x="3019" y="186"/>
                      <a:pt x="3019" y="146"/>
                    </a:cubicBezTo>
                    <a:cubicBezTo>
                      <a:pt x="3019" y="120"/>
                      <a:pt x="3019" y="93"/>
                      <a:pt x="2992" y="53"/>
                    </a:cubicBezTo>
                    <a:cubicBezTo>
                      <a:pt x="2979" y="14"/>
                      <a:pt x="2939" y="0"/>
                      <a:pt x="2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5141357" y="259761"/>
                <a:ext cx="177085" cy="28751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5202" extrusionOk="0">
                    <a:moveTo>
                      <a:pt x="1668" y="0"/>
                    </a:moveTo>
                    <a:cubicBezTo>
                      <a:pt x="1417" y="0"/>
                      <a:pt x="1192" y="53"/>
                      <a:pt x="993" y="159"/>
                    </a:cubicBezTo>
                    <a:cubicBezTo>
                      <a:pt x="808" y="252"/>
                      <a:pt x="636" y="371"/>
                      <a:pt x="503" y="517"/>
                    </a:cubicBezTo>
                    <a:cubicBezTo>
                      <a:pt x="371" y="662"/>
                      <a:pt x="278" y="808"/>
                      <a:pt x="199" y="953"/>
                    </a:cubicBezTo>
                    <a:cubicBezTo>
                      <a:pt x="133" y="1099"/>
                      <a:pt x="106" y="1231"/>
                      <a:pt x="106" y="1324"/>
                    </a:cubicBezTo>
                    <a:cubicBezTo>
                      <a:pt x="106" y="1337"/>
                      <a:pt x="106" y="1377"/>
                      <a:pt x="106" y="1417"/>
                    </a:cubicBezTo>
                    <a:cubicBezTo>
                      <a:pt x="119" y="1456"/>
                      <a:pt x="133" y="1496"/>
                      <a:pt x="146" y="1549"/>
                    </a:cubicBezTo>
                    <a:cubicBezTo>
                      <a:pt x="159" y="1589"/>
                      <a:pt x="199" y="1615"/>
                      <a:pt x="225" y="1655"/>
                    </a:cubicBezTo>
                    <a:cubicBezTo>
                      <a:pt x="265" y="1681"/>
                      <a:pt x="318" y="1708"/>
                      <a:pt x="384" y="1708"/>
                    </a:cubicBezTo>
                    <a:cubicBezTo>
                      <a:pt x="503" y="1708"/>
                      <a:pt x="583" y="1681"/>
                      <a:pt x="649" y="1628"/>
                    </a:cubicBezTo>
                    <a:cubicBezTo>
                      <a:pt x="702" y="1575"/>
                      <a:pt x="742" y="1496"/>
                      <a:pt x="742" y="1417"/>
                    </a:cubicBezTo>
                    <a:cubicBezTo>
                      <a:pt x="742" y="1377"/>
                      <a:pt x="728" y="1350"/>
                      <a:pt x="715" y="1324"/>
                    </a:cubicBezTo>
                    <a:cubicBezTo>
                      <a:pt x="702" y="1298"/>
                      <a:pt x="689" y="1271"/>
                      <a:pt x="662" y="1245"/>
                    </a:cubicBezTo>
                    <a:lnTo>
                      <a:pt x="609" y="1178"/>
                    </a:lnTo>
                    <a:cubicBezTo>
                      <a:pt x="596" y="1165"/>
                      <a:pt x="596" y="1139"/>
                      <a:pt x="596" y="1099"/>
                    </a:cubicBezTo>
                    <a:cubicBezTo>
                      <a:pt x="596" y="1073"/>
                      <a:pt x="622" y="1020"/>
                      <a:pt x="662" y="940"/>
                    </a:cubicBezTo>
                    <a:cubicBezTo>
                      <a:pt x="715" y="861"/>
                      <a:pt x="781" y="768"/>
                      <a:pt x="861" y="689"/>
                    </a:cubicBezTo>
                    <a:cubicBezTo>
                      <a:pt x="953" y="609"/>
                      <a:pt x="1059" y="530"/>
                      <a:pt x="1178" y="477"/>
                    </a:cubicBezTo>
                    <a:cubicBezTo>
                      <a:pt x="1297" y="411"/>
                      <a:pt x="1443" y="371"/>
                      <a:pt x="1602" y="371"/>
                    </a:cubicBezTo>
                    <a:cubicBezTo>
                      <a:pt x="1761" y="371"/>
                      <a:pt x="1893" y="411"/>
                      <a:pt x="2012" y="464"/>
                    </a:cubicBezTo>
                    <a:cubicBezTo>
                      <a:pt x="2118" y="517"/>
                      <a:pt x="2211" y="583"/>
                      <a:pt x="2277" y="675"/>
                    </a:cubicBezTo>
                    <a:cubicBezTo>
                      <a:pt x="2343" y="755"/>
                      <a:pt x="2396" y="848"/>
                      <a:pt x="2422" y="953"/>
                    </a:cubicBezTo>
                    <a:cubicBezTo>
                      <a:pt x="2462" y="1059"/>
                      <a:pt x="2475" y="1152"/>
                      <a:pt x="2475" y="1258"/>
                    </a:cubicBezTo>
                    <a:cubicBezTo>
                      <a:pt x="2475" y="1456"/>
                      <a:pt x="2436" y="1668"/>
                      <a:pt x="2356" y="1906"/>
                    </a:cubicBezTo>
                    <a:cubicBezTo>
                      <a:pt x="2290" y="2131"/>
                      <a:pt x="2184" y="2356"/>
                      <a:pt x="2052" y="2595"/>
                    </a:cubicBezTo>
                    <a:cubicBezTo>
                      <a:pt x="1933" y="2820"/>
                      <a:pt x="1787" y="3058"/>
                      <a:pt x="1628" y="3283"/>
                    </a:cubicBezTo>
                    <a:cubicBezTo>
                      <a:pt x="1469" y="3508"/>
                      <a:pt x="1297" y="3720"/>
                      <a:pt x="1112" y="3931"/>
                    </a:cubicBezTo>
                    <a:cubicBezTo>
                      <a:pt x="940" y="4117"/>
                      <a:pt x="768" y="4302"/>
                      <a:pt x="596" y="4474"/>
                    </a:cubicBezTo>
                    <a:cubicBezTo>
                      <a:pt x="424" y="4633"/>
                      <a:pt x="265" y="4778"/>
                      <a:pt x="119" y="4884"/>
                    </a:cubicBezTo>
                    <a:cubicBezTo>
                      <a:pt x="93" y="4911"/>
                      <a:pt x="67" y="4937"/>
                      <a:pt x="27" y="4964"/>
                    </a:cubicBezTo>
                    <a:cubicBezTo>
                      <a:pt x="14" y="4977"/>
                      <a:pt x="0" y="5003"/>
                      <a:pt x="0" y="5043"/>
                    </a:cubicBezTo>
                    <a:cubicBezTo>
                      <a:pt x="0" y="5070"/>
                      <a:pt x="14" y="5109"/>
                      <a:pt x="27" y="5136"/>
                    </a:cubicBezTo>
                    <a:cubicBezTo>
                      <a:pt x="67" y="5175"/>
                      <a:pt x="106" y="5202"/>
                      <a:pt x="172" y="5202"/>
                    </a:cubicBezTo>
                    <a:cubicBezTo>
                      <a:pt x="225" y="5202"/>
                      <a:pt x="292" y="5189"/>
                      <a:pt x="331" y="5162"/>
                    </a:cubicBezTo>
                    <a:cubicBezTo>
                      <a:pt x="384" y="5149"/>
                      <a:pt x="411" y="5136"/>
                      <a:pt x="437" y="5109"/>
                    </a:cubicBezTo>
                    <a:lnTo>
                      <a:pt x="1112" y="5109"/>
                    </a:lnTo>
                    <a:cubicBezTo>
                      <a:pt x="1244" y="5109"/>
                      <a:pt x="1377" y="5109"/>
                      <a:pt x="1509" y="5122"/>
                    </a:cubicBezTo>
                    <a:lnTo>
                      <a:pt x="1880" y="5122"/>
                    </a:lnTo>
                    <a:cubicBezTo>
                      <a:pt x="2012" y="5122"/>
                      <a:pt x="2131" y="5122"/>
                      <a:pt x="2264" y="5136"/>
                    </a:cubicBezTo>
                    <a:lnTo>
                      <a:pt x="2674" y="5136"/>
                    </a:lnTo>
                    <a:cubicBezTo>
                      <a:pt x="2687" y="5136"/>
                      <a:pt x="2714" y="5122"/>
                      <a:pt x="2753" y="5096"/>
                    </a:cubicBezTo>
                    <a:cubicBezTo>
                      <a:pt x="2793" y="5083"/>
                      <a:pt x="2833" y="5043"/>
                      <a:pt x="2859" y="4990"/>
                    </a:cubicBezTo>
                    <a:cubicBezTo>
                      <a:pt x="2965" y="4792"/>
                      <a:pt x="3058" y="4646"/>
                      <a:pt x="3111" y="4553"/>
                    </a:cubicBezTo>
                    <a:cubicBezTo>
                      <a:pt x="3177" y="4461"/>
                      <a:pt x="3203" y="4395"/>
                      <a:pt x="3203" y="4355"/>
                    </a:cubicBezTo>
                    <a:cubicBezTo>
                      <a:pt x="3203" y="4302"/>
                      <a:pt x="3190" y="4275"/>
                      <a:pt x="3137" y="4249"/>
                    </a:cubicBezTo>
                    <a:cubicBezTo>
                      <a:pt x="3111" y="4236"/>
                      <a:pt x="3071" y="4222"/>
                      <a:pt x="3018" y="4222"/>
                    </a:cubicBezTo>
                    <a:cubicBezTo>
                      <a:pt x="2965" y="4222"/>
                      <a:pt x="2925" y="4236"/>
                      <a:pt x="2886" y="4275"/>
                    </a:cubicBezTo>
                    <a:cubicBezTo>
                      <a:pt x="2859" y="4302"/>
                      <a:pt x="2833" y="4328"/>
                      <a:pt x="2819" y="4368"/>
                    </a:cubicBezTo>
                    <a:lnTo>
                      <a:pt x="2647" y="4620"/>
                    </a:lnTo>
                    <a:cubicBezTo>
                      <a:pt x="2621" y="4672"/>
                      <a:pt x="2594" y="4699"/>
                      <a:pt x="2568" y="4712"/>
                    </a:cubicBezTo>
                    <a:cubicBezTo>
                      <a:pt x="2542" y="4725"/>
                      <a:pt x="2515" y="4739"/>
                      <a:pt x="2489" y="4739"/>
                    </a:cubicBezTo>
                    <a:lnTo>
                      <a:pt x="1800" y="4739"/>
                    </a:lnTo>
                    <a:cubicBezTo>
                      <a:pt x="1628" y="4725"/>
                      <a:pt x="1456" y="4725"/>
                      <a:pt x="1271" y="4725"/>
                    </a:cubicBezTo>
                    <a:cubicBezTo>
                      <a:pt x="1099" y="4725"/>
                      <a:pt x="940" y="4712"/>
                      <a:pt x="821" y="4712"/>
                    </a:cubicBezTo>
                    <a:cubicBezTo>
                      <a:pt x="940" y="4593"/>
                      <a:pt x="1072" y="4461"/>
                      <a:pt x="1218" y="4302"/>
                    </a:cubicBezTo>
                    <a:cubicBezTo>
                      <a:pt x="1377" y="4143"/>
                      <a:pt x="1536" y="3971"/>
                      <a:pt x="1681" y="3786"/>
                    </a:cubicBezTo>
                    <a:cubicBezTo>
                      <a:pt x="1840" y="3600"/>
                      <a:pt x="1999" y="3402"/>
                      <a:pt x="2144" y="3203"/>
                    </a:cubicBezTo>
                    <a:cubicBezTo>
                      <a:pt x="2290" y="2992"/>
                      <a:pt x="2436" y="2780"/>
                      <a:pt x="2542" y="2555"/>
                    </a:cubicBezTo>
                    <a:cubicBezTo>
                      <a:pt x="2661" y="2343"/>
                      <a:pt x="2753" y="2131"/>
                      <a:pt x="2833" y="1906"/>
                    </a:cubicBezTo>
                    <a:cubicBezTo>
                      <a:pt x="2899" y="1681"/>
                      <a:pt x="2939" y="1470"/>
                      <a:pt x="2939" y="1271"/>
                    </a:cubicBezTo>
                    <a:cubicBezTo>
                      <a:pt x="2939" y="1086"/>
                      <a:pt x="2912" y="927"/>
                      <a:pt x="2872" y="781"/>
                    </a:cubicBezTo>
                    <a:cubicBezTo>
                      <a:pt x="2833" y="623"/>
                      <a:pt x="2753" y="490"/>
                      <a:pt x="2647" y="371"/>
                    </a:cubicBezTo>
                    <a:cubicBezTo>
                      <a:pt x="2542" y="265"/>
                      <a:pt x="2409" y="173"/>
                      <a:pt x="2250" y="106"/>
                    </a:cubicBezTo>
                    <a:cubicBezTo>
                      <a:pt x="2092" y="40"/>
                      <a:pt x="1893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5320598" y="397272"/>
                <a:ext cx="209971" cy="208534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773" extrusionOk="0">
                    <a:moveTo>
                      <a:pt x="384" y="1"/>
                    </a:moveTo>
                    <a:cubicBezTo>
                      <a:pt x="278" y="1"/>
                      <a:pt x="199" y="14"/>
                      <a:pt x="119" y="54"/>
                    </a:cubicBezTo>
                    <a:cubicBezTo>
                      <a:pt x="40" y="80"/>
                      <a:pt x="0" y="133"/>
                      <a:pt x="0" y="199"/>
                    </a:cubicBezTo>
                    <a:cubicBezTo>
                      <a:pt x="0" y="279"/>
                      <a:pt x="53" y="318"/>
                      <a:pt x="132" y="332"/>
                    </a:cubicBezTo>
                    <a:cubicBezTo>
                      <a:pt x="212" y="345"/>
                      <a:pt x="331" y="358"/>
                      <a:pt x="490" y="358"/>
                    </a:cubicBezTo>
                    <a:lnTo>
                      <a:pt x="609" y="358"/>
                    </a:lnTo>
                    <a:cubicBezTo>
                      <a:pt x="649" y="371"/>
                      <a:pt x="675" y="371"/>
                      <a:pt x="701" y="385"/>
                    </a:cubicBezTo>
                    <a:cubicBezTo>
                      <a:pt x="728" y="398"/>
                      <a:pt x="741" y="411"/>
                      <a:pt x="754" y="437"/>
                    </a:cubicBezTo>
                    <a:cubicBezTo>
                      <a:pt x="781" y="464"/>
                      <a:pt x="794" y="490"/>
                      <a:pt x="821" y="530"/>
                    </a:cubicBezTo>
                    <a:lnTo>
                      <a:pt x="2025" y="2714"/>
                    </a:lnTo>
                    <a:cubicBezTo>
                      <a:pt x="1972" y="2833"/>
                      <a:pt x="1919" y="2939"/>
                      <a:pt x="1866" y="3032"/>
                    </a:cubicBezTo>
                    <a:cubicBezTo>
                      <a:pt x="1813" y="3124"/>
                      <a:pt x="1760" y="3190"/>
                      <a:pt x="1694" y="3257"/>
                    </a:cubicBezTo>
                    <a:cubicBezTo>
                      <a:pt x="1641" y="3296"/>
                      <a:pt x="1575" y="3349"/>
                      <a:pt x="1509" y="3376"/>
                    </a:cubicBezTo>
                    <a:cubicBezTo>
                      <a:pt x="1429" y="3415"/>
                      <a:pt x="1363" y="3429"/>
                      <a:pt x="1297" y="3429"/>
                    </a:cubicBezTo>
                    <a:cubicBezTo>
                      <a:pt x="1178" y="3429"/>
                      <a:pt x="1072" y="3402"/>
                      <a:pt x="993" y="3349"/>
                    </a:cubicBezTo>
                    <a:cubicBezTo>
                      <a:pt x="926" y="3296"/>
                      <a:pt x="887" y="3230"/>
                      <a:pt x="887" y="3164"/>
                    </a:cubicBezTo>
                    <a:cubicBezTo>
                      <a:pt x="887" y="3137"/>
                      <a:pt x="900" y="3098"/>
                      <a:pt x="913" y="3071"/>
                    </a:cubicBezTo>
                    <a:cubicBezTo>
                      <a:pt x="940" y="3045"/>
                      <a:pt x="966" y="3018"/>
                      <a:pt x="993" y="3018"/>
                    </a:cubicBezTo>
                    <a:cubicBezTo>
                      <a:pt x="1019" y="3018"/>
                      <a:pt x="1046" y="3018"/>
                      <a:pt x="1072" y="3005"/>
                    </a:cubicBezTo>
                    <a:cubicBezTo>
                      <a:pt x="1099" y="3005"/>
                      <a:pt x="1125" y="2992"/>
                      <a:pt x="1151" y="2979"/>
                    </a:cubicBezTo>
                    <a:cubicBezTo>
                      <a:pt x="1178" y="2965"/>
                      <a:pt x="1204" y="2939"/>
                      <a:pt x="1218" y="2912"/>
                    </a:cubicBezTo>
                    <a:cubicBezTo>
                      <a:pt x="1231" y="2899"/>
                      <a:pt x="1244" y="2859"/>
                      <a:pt x="1244" y="2820"/>
                    </a:cubicBezTo>
                    <a:cubicBezTo>
                      <a:pt x="1244" y="2754"/>
                      <a:pt x="1218" y="2701"/>
                      <a:pt x="1165" y="2674"/>
                    </a:cubicBezTo>
                    <a:cubicBezTo>
                      <a:pt x="1125" y="2648"/>
                      <a:pt x="1072" y="2634"/>
                      <a:pt x="1019" y="2634"/>
                    </a:cubicBezTo>
                    <a:cubicBezTo>
                      <a:pt x="966" y="2634"/>
                      <a:pt x="913" y="2634"/>
                      <a:pt x="847" y="2661"/>
                    </a:cubicBezTo>
                    <a:cubicBezTo>
                      <a:pt x="794" y="2687"/>
                      <a:pt x="754" y="2714"/>
                      <a:pt x="701" y="2754"/>
                    </a:cubicBezTo>
                    <a:cubicBezTo>
                      <a:pt x="662" y="2807"/>
                      <a:pt x="622" y="2859"/>
                      <a:pt x="596" y="2926"/>
                    </a:cubicBezTo>
                    <a:cubicBezTo>
                      <a:pt x="569" y="2992"/>
                      <a:pt x="556" y="3071"/>
                      <a:pt x="556" y="3164"/>
                    </a:cubicBezTo>
                    <a:cubicBezTo>
                      <a:pt x="556" y="3257"/>
                      <a:pt x="582" y="3349"/>
                      <a:pt x="622" y="3415"/>
                    </a:cubicBezTo>
                    <a:cubicBezTo>
                      <a:pt x="649" y="3495"/>
                      <a:pt x="701" y="3561"/>
                      <a:pt x="768" y="3614"/>
                    </a:cubicBezTo>
                    <a:cubicBezTo>
                      <a:pt x="821" y="3667"/>
                      <a:pt x="900" y="3707"/>
                      <a:pt x="979" y="3733"/>
                    </a:cubicBezTo>
                    <a:cubicBezTo>
                      <a:pt x="1059" y="3759"/>
                      <a:pt x="1138" y="3773"/>
                      <a:pt x="1231" y="3773"/>
                    </a:cubicBezTo>
                    <a:cubicBezTo>
                      <a:pt x="1390" y="3773"/>
                      <a:pt x="1535" y="3733"/>
                      <a:pt x="1668" y="3667"/>
                    </a:cubicBezTo>
                    <a:cubicBezTo>
                      <a:pt x="1800" y="3614"/>
                      <a:pt x="1932" y="3508"/>
                      <a:pt x="2051" y="3376"/>
                    </a:cubicBezTo>
                    <a:cubicBezTo>
                      <a:pt x="2144" y="3257"/>
                      <a:pt x="2237" y="3111"/>
                      <a:pt x="2303" y="2952"/>
                    </a:cubicBezTo>
                    <a:cubicBezTo>
                      <a:pt x="2382" y="2780"/>
                      <a:pt x="2462" y="2595"/>
                      <a:pt x="2541" y="2370"/>
                    </a:cubicBezTo>
                    <a:lnTo>
                      <a:pt x="3176" y="596"/>
                    </a:lnTo>
                    <a:cubicBezTo>
                      <a:pt x="3203" y="530"/>
                      <a:pt x="3229" y="490"/>
                      <a:pt x="3256" y="477"/>
                    </a:cubicBezTo>
                    <a:cubicBezTo>
                      <a:pt x="3296" y="464"/>
                      <a:pt x="3362" y="451"/>
                      <a:pt x="3454" y="451"/>
                    </a:cubicBezTo>
                    <a:cubicBezTo>
                      <a:pt x="3534" y="451"/>
                      <a:pt x="3613" y="437"/>
                      <a:pt x="3679" y="411"/>
                    </a:cubicBezTo>
                    <a:cubicBezTo>
                      <a:pt x="3759" y="398"/>
                      <a:pt x="3799" y="345"/>
                      <a:pt x="3799" y="279"/>
                    </a:cubicBezTo>
                    <a:cubicBezTo>
                      <a:pt x="3799" y="212"/>
                      <a:pt x="3759" y="160"/>
                      <a:pt x="3693" y="146"/>
                    </a:cubicBezTo>
                    <a:cubicBezTo>
                      <a:pt x="3626" y="120"/>
                      <a:pt x="3547" y="107"/>
                      <a:pt x="3454" y="107"/>
                    </a:cubicBezTo>
                    <a:lnTo>
                      <a:pt x="2422" y="107"/>
                    </a:lnTo>
                    <a:cubicBezTo>
                      <a:pt x="2329" y="107"/>
                      <a:pt x="2263" y="120"/>
                      <a:pt x="2237" y="146"/>
                    </a:cubicBezTo>
                    <a:cubicBezTo>
                      <a:pt x="2210" y="160"/>
                      <a:pt x="2197" y="212"/>
                      <a:pt x="2197" y="279"/>
                    </a:cubicBezTo>
                    <a:cubicBezTo>
                      <a:pt x="2197" y="318"/>
                      <a:pt x="2224" y="358"/>
                      <a:pt x="2263" y="398"/>
                    </a:cubicBezTo>
                    <a:cubicBezTo>
                      <a:pt x="2303" y="437"/>
                      <a:pt x="2382" y="451"/>
                      <a:pt x="2475" y="451"/>
                    </a:cubicBezTo>
                    <a:cubicBezTo>
                      <a:pt x="2568" y="451"/>
                      <a:pt x="2634" y="464"/>
                      <a:pt x="2660" y="477"/>
                    </a:cubicBezTo>
                    <a:cubicBezTo>
                      <a:pt x="2687" y="504"/>
                      <a:pt x="2700" y="517"/>
                      <a:pt x="2700" y="557"/>
                    </a:cubicBezTo>
                    <a:cubicBezTo>
                      <a:pt x="2700" y="623"/>
                      <a:pt x="2687" y="689"/>
                      <a:pt x="2647" y="795"/>
                    </a:cubicBezTo>
                    <a:lnTo>
                      <a:pt x="2197" y="2224"/>
                    </a:lnTo>
                    <a:lnTo>
                      <a:pt x="1337" y="623"/>
                    </a:lnTo>
                    <a:cubicBezTo>
                      <a:pt x="1324" y="583"/>
                      <a:pt x="1310" y="543"/>
                      <a:pt x="1297" y="504"/>
                    </a:cubicBezTo>
                    <a:cubicBezTo>
                      <a:pt x="1284" y="464"/>
                      <a:pt x="1284" y="437"/>
                      <a:pt x="1284" y="424"/>
                    </a:cubicBezTo>
                    <a:cubicBezTo>
                      <a:pt x="1284" y="385"/>
                      <a:pt x="1284" y="358"/>
                      <a:pt x="1297" y="358"/>
                    </a:cubicBezTo>
                    <a:cubicBezTo>
                      <a:pt x="1324" y="345"/>
                      <a:pt x="1337" y="345"/>
                      <a:pt x="1363" y="345"/>
                    </a:cubicBezTo>
                    <a:cubicBezTo>
                      <a:pt x="1443" y="345"/>
                      <a:pt x="1496" y="332"/>
                      <a:pt x="1522" y="292"/>
                    </a:cubicBezTo>
                    <a:cubicBezTo>
                      <a:pt x="1549" y="252"/>
                      <a:pt x="1562" y="212"/>
                      <a:pt x="1562" y="160"/>
                    </a:cubicBezTo>
                    <a:cubicBezTo>
                      <a:pt x="1562" y="120"/>
                      <a:pt x="1549" y="80"/>
                      <a:pt x="1522" y="54"/>
                    </a:cubicBezTo>
                    <a:cubicBezTo>
                      <a:pt x="1496" y="14"/>
                      <a:pt x="1416" y="1"/>
                      <a:pt x="1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6"/>
            <p:cNvSpPr/>
            <p:nvPr/>
          </p:nvSpPr>
          <p:spPr>
            <a:xfrm>
              <a:off x="8908362" y="883576"/>
              <a:ext cx="96051" cy="96051"/>
            </a:xfrm>
            <a:custGeom>
              <a:avLst/>
              <a:gdLst/>
              <a:ahLst/>
              <a:cxnLst/>
              <a:rect l="l" t="t" r="r" b="b"/>
              <a:pathLst>
                <a:path w="1973" h="1973" extrusionOk="0">
                  <a:moveTo>
                    <a:pt x="980" y="0"/>
                  </a:moveTo>
                  <a:cubicBezTo>
                    <a:pt x="927" y="0"/>
                    <a:pt x="874" y="14"/>
                    <a:pt x="834" y="53"/>
                  </a:cubicBezTo>
                  <a:cubicBezTo>
                    <a:pt x="807" y="93"/>
                    <a:pt x="781" y="133"/>
                    <a:pt x="781" y="186"/>
                  </a:cubicBezTo>
                  <a:cubicBezTo>
                    <a:pt x="781" y="252"/>
                    <a:pt x="781" y="331"/>
                    <a:pt x="794" y="450"/>
                  </a:cubicBezTo>
                  <a:cubicBezTo>
                    <a:pt x="794" y="543"/>
                    <a:pt x="807" y="662"/>
                    <a:pt x="807" y="808"/>
                  </a:cubicBezTo>
                  <a:lnTo>
                    <a:pt x="159" y="808"/>
                  </a:lnTo>
                  <a:cubicBezTo>
                    <a:pt x="132" y="808"/>
                    <a:pt x="93" y="821"/>
                    <a:pt x="53" y="848"/>
                  </a:cubicBezTo>
                  <a:cubicBezTo>
                    <a:pt x="13" y="887"/>
                    <a:pt x="0" y="927"/>
                    <a:pt x="0" y="1006"/>
                  </a:cubicBezTo>
                  <a:cubicBezTo>
                    <a:pt x="0" y="1073"/>
                    <a:pt x="13" y="1125"/>
                    <a:pt x="53" y="1152"/>
                  </a:cubicBezTo>
                  <a:cubicBezTo>
                    <a:pt x="93" y="1178"/>
                    <a:pt x="132" y="1192"/>
                    <a:pt x="159" y="1192"/>
                  </a:cubicBezTo>
                  <a:lnTo>
                    <a:pt x="424" y="1192"/>
                  </a:lnTo>
                  <a:cubicBezTo>
                    <a:pt x="530" y="1192"/>
                    <a:pt x="662" y="1178"/>
                    <a:pt x="794" y="1178"/>
                  </a:cubicBezTo>
                  <a:cubicBezTo>
                    <a:pt x="781" y="1284"/>
                    <a:pt x="781" y="1403"/>
                    <a:pt x="781" y="1536"/>
                  </a:cubicBezTo>
                  <a:cubicBezTo>
                    <a:pt x="768" y="1655"/>
                    <a:pt x="768" y="1748"/>
                    <a:pt x="768" y="1814"/>
                  </a:cubicBezTo>
                  <a:cubicBezTo>
                    <a:pt x="768" y="1853"/>
                    <a:pt x="794" y="1880"/>
                    <a:pt x="821" y="1920"/>
                  </a:cubicBezTo>
                  <a:cubicBezTo>
                    <a:pt x="860" y="1959"/>
                    <a:pt x="900" y="1973"/>
                    <a:pt x="980" y="1973"/>
                  </a:cubicBezTo>
                  <a:cubicBezTo>
                    <a:pt x="1046" y="1973"/>
                    <a:pt x="1099" y="1959"/>
                    <a:pt x="1138" y="1920"/>
                  </a:cubicBezTo>
                  <a:cubicBezTo>
                    <a:pt x="1178" y="1880"/>
                    <a:pt x="1191" y="1840"/>
                    <a:pt x="1191" y="1814"/>
                  </a:cubicBezTo>
                  <a:lnTo>
                    <a:pt x="1191" y="1178"/>
                  </a:lnTo>
                  <a:lnTo>
                    <a:pt x="1800" y="1178"/>
                  </a:lnTo>
                  <a:cubicBezTo>
                    <a:pt x="1840" y="1178"/>
                    <a:pt x="1880" y="1165"/>
                    <a:pt x="1919" y="1125"/>
                  </a:cubicBezTo>
                  <a:cubicBezTo>
                    <a:pt x="1959" y="1099"/>
                    <a:pt x="1972" y="1033"/>
                    <a:pt x="1972" y="967"/>
                  </a:cubicBezTo>
                  <a:cubicBezTo>
                    <a:pt x="1972" y="900"/>
                    <a:pt x="1959" y="848"/>
                    <a:pt x="1932" y="821"/>
                  </a:cubicBezTo>
                  <a:cubicBezTo>
                    <a:pt x="1906" y="781"/>
                    <a:pt x="1880" y="768"/>
                    <a:pt x="1840" y="768"/>
                  </a:cubicBezTo>
                  <a:cubicBezTo>
                    <a:pt x="1760" y="768"/>
                    <a:pt x="1668" y="781"/>
                    <a:pt x="1562" y="795"/>
                  </a:cubicBezTo>
                  <a:cubicBezTo>
                    <a:pt x="1443" y="795"/>
                    <a:pt x="1324" y="808"/>
                    <a:pt x="1191" y="808"/>
                  </a:cubicBezTo>
                  <a:lnTo>
                    <a:pt x="1191" y="450"/>
                  </a:lnTo>
                  <a:cubicBezTo>
                    <a:pt x="1191" y="345"/>
                    <a:pt x="1191" y="252"/>
                    <a:pt x="1191" y="186"/>
                  </a:cubicBezTo>
                  <a:cubicBezTo>
                    <a:pt x="1191" y="133"/>
                    <a:pt x="1178" y="93"/>
                    <a:pt x="1138" y="53"/>
                  </a:cubicBezTo>
                  <a:cubicBezTo>
                    <a:pt x="1099" y="14"/>
                    <a:pt x="1046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5652925" y="2257425"/>
            <a:ext cx="2304300" cy="1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632755" y="539496"/>
            <a:ext cx="1357006" cy="4493736"/>
            <a:chOff x="7632755" y="539496"/>
            <a:chExt cx="1357006" cy="4493736"/>
          </a:xfrm>
        </p:grpSpPr>
        <p:grpSp>
          <p:nvGrpSpPr>
            <p:cNvPr id="109" name="Google Shape;109;p7"/>
            <p:cNvGrpSpPr/>
            <p:nvPr/>
          </p:nvGrpSpPr>
          <p:grpSpPr>
            <a:xfrm>
              <a:off x="7632755" y="4325739"/>
              <a:ext cx="1357006" cy="707493"/>
              <a:chOff x="1787352" y="2530363"/>
              <a:chExt cx="1540651" cy="803239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1971678" y="2530363"/>
                <a:ext cx="914442" cy="628420"/>
              </a:xfrm>
              <a:custGeom>
                <a:avLst/>
                <a:gdLst/>
                <a:ahLst/>
                <a:cxnLst/>
                <a:rect l="l" t="t" r="r" b="b"/>
                <a:pathLst>
                  <a:path w="16545" h="11370" extrusionOk="0">
                    <a:moveTo>
                      <a:pt x="279" y="1"/>
                    </a:moveTo>
                    <a:cubicBezTo>
                      <a:pt x="213" y="1"/>
                      <a:pt x="160" y="1"/>
                      <a:pt x="160" y="54"/>
                    </a:cubicBezTo>
                    <a:cubicBezTo>
                      <a:pt x="54" y="120"/>
                      <a:pt x="1" y="173"/>
                      <a:pt x="1" y="279"/>
                    </a:cubicBezTo>
                    <a:lnTo>
                      <a:pt x="1" y="8603"/>
                    </a:lnTo>
                    <a:cubicBezTo>
                      <a:pt x="1" y="8551"/>
                      <a:pt x="54" y="8445"/>
                      <a:pt x="107" y="8445"/>
                    </a:cubicBezTo>
                    <a:cubicBezTo>
                      <a:pt x="160" y="8392"/>
                      <a:pt x="213" y="8326"/>
                      <a:pt x="279" y="8326"/>
                    </a:cubicBezTo>
                    <a:lnTo>
                      <a:pt x="543" y="8326"/>
                    </a:lnTo>
                    <a:lnTo>
                      <a:pt x="543" y="715"/>
                    </a:lnTo>
                    <a:lnTo>
                      <a:pt x="13011" y="6340"/>
                    </a:lnTo>
                    <a:cubicBezTo>
                      <a:pt x="12852" y="6076"/>
                      <a:pt x="12733" y="5798"/>
                      <a:pt x="12574" y="5520"/>
                    </a:cubicBezTo>
                    <a:lnTo>
                      <a:pt x="385" y="54"/>
                    </a:lnTo>
                    <a:cubicBezTo>
                      <a:pt x="385" y="1"/>
                      <a:pt x="332" y="1"/>
                      <a:pt x="279" y="1"/>
                    </a:cubicBezTo>
                    <a:close/>
                    <a:moveTo>
                      <a:pt x="3085" y="10814"/>
                    </a:moveTo>
                    <a:lnTo>
                      <a:pt x="3085" y="11092"/>
                    </a:lnTo>
                    <a:cubicBezTo>
                      <a:pt x="3085" y="11198"/>
                      <a:pt x="3032" y="11251"/>
                      <a:pt x="2979" y="11303"/>
                    </a:cubicBezTo>
                    <a:cubicBezTo>
                      <a:pt x="2926" y="11370"/>
                      <a:pt x="2860" y="11370"/>
                      <a:pt x="2807" y="11370"/>
                    </a:cubicBezTo>
                    <a:lnTo>
                      <a:pt x="16545" y="11370"/>
                    </a:lnTo>
                    <a:cubicBezTo>
                      <a:pt x="16426" y="11198"/>
                      <a:pt x="16267" y="11039"/>
                      <a:pt x="16095" y="108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2666643" y="2835398"/>
                <a:ext cx="661361" cy="32338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5851" extrusionOk="0">
                    <a:moveTo>
                      <a:pt x="0" y="1"/>
                    </a:moveTo>
                    <a:cubicBezTo>
                      <a:pt x="159" y="279"/>
                      <a:pt x="278" y="557"/>
                      <a:pt x="437" y="821"/>
                    </a:cubicBezTo>
                    <a:lnTo>
                      <a:pt x="10417" y="5295"/>
                    </a:lnTo>
                    <a:lnTo>
                      <a:pt x="3521" y="5295"/>
                    </a:lnTo>
                    <a:cubicBezTo>
                      <a:pt x="3693" y="5520"/>
                      <a:pt x="3852" y="5679"/>
                      <a:pt x="3971" y="5851"/>
                    </a:cubicBezTo>
                    <a:lnTo>
                      <a:pt x="11687" y="5851"/>
                    </a:lnTo>
                    <a:cubicBezTo>
                      <a:pt x="11793" y="5851"/>
                      <a:pt x="11912" y="5784"/>
                      <a:pt x="11965" y="5626"/>
                    </a:cubicBezTo>
                    <a:cubicBezTo>
                      <a:pt x="11965" y="5520"/>
                      <a:pt x="11912" y="5401"/>
                      <a:pt x="11793" y="534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1971678" y="2990485"/>
                <a:ext cx="170508" cy="168297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045" extrusionOk="0">
                    <a:moveTo>
                      <a:pt x="2529" y="556"/>
                    </a:moveTo>
                    <a:lnTo>
                      <a:pt x="2529" y="2489"/>
                    </a:lnTo>
                    <a:lnTo>
                      <a:pt x="543" y="2489"/>
                    </a:lnTo>
                    <a:lnTo>
                      <a:pt x="543" y="556"/>
                    </a:lnTo>
                    <a:close/>
                    <a:moveTo>
                      <a:pt x="279" y="1"/>
                    </a:moveTo>
                    <a:cubicBezTo>
                      <a:pt x="213" y="1"/>
                      <a:pt x="160" y="67"/>
                      <a:pt x="107" y="120"/>
                    </a:cubicBezTo>
                    <a:cubicBezTo>
                      <a:pt x="54" y="120"/>
                      <a:pt x="1" y="226"/>
                      <a:pt x="1" y="278"/>
                    </a:cubicBezTo>
                    <a:lnTo>
                      <a:pt x="1" y="2767"/>
                    </a:lnTo>
                    <a:cubicBezTo>
                      <a:pt x="1" y="2873"/>
                      <a:pt x="54" y="2926"/>
                      <a:pt x="107" y="2978"/>
                    </a:cubicBezTo>
                    <a:cubicBezTo>
                      <a:pt x="160" y="3045"/>
                      <a:pt x="213" y="3045"/>
                      <a:pt x="279" y="3045"/>
                    </a:cubicBezTo>
                    <a:lnTo>
                      <a:pt x="2807" y="3045"/>
                    </a:lnTo>
                    <a:cubicBezTo>
                      <a:pt x="2860" y="3045"/>
                      <a:pt x="2926" y="3045"/>
                      <a:pt x="2979" y="2978"/>
                    </a:cubicBezTo>
                    <a:cubicBezTo>
                      <a:pt x="3032" y="2926"/>
                      <a:pt x="3085" y="2873"/>
                      <a:pt x="3085" y="2767"/>
                    </a:cubicBezTo>
                    <a:lnTo>
                      <a:pt x="3085" y="2489"/>
                    </a:lnTo>
                    <a:lnTo>
                      <a:pt x="3085" y="278"/>
                    </a:lnTo>
                    <a:cubicBezTo>
                      <a:pt x="3085" y="226"/>
                      <a:pt x="3032" y="120"/>
                      <a:pt x="2979" y="120"/>
                    </a:cubicBezTo>
                    <a:cubicBezTo>
                      <a:pt x="2926" y="67"/>
                      <a:pt x="2860" y="1"/>
                      <a:pt x="28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2584733" y="2634989"/>
                <a:ext cx="118554" cy="120765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85" extrusionOk="0">
                    <a:moveTo>
                      <a:pt x="887" y="1284"/>
                    </a:moveTo>
                    <a:cubicBezTo>
                      <a:pt x="953" y="1284"/>
                      <a:pt x="1032" y="1297"/>
                      <a:pt x="1085" y="1311"/>
                    </a:cubicBezTo>
                    <a:cubicBezTo>
                      <a:pt x="1151" y="1324"/>
                      <a:pt x="1204" y="1350"/>
                      <a:pt x="1257" y="1377"/>
                    </a:cubicBezTo>
                    <a:cubicBezTo>
                      <a:pt x="1310" y="1403"/>
                      <a:pt x="1350" y="1430"/>
                      <a:pt x="1376" y="1469"/>
                    </a:cubicBezTo>
                    <a:cubicBezTo>
                      <a:pt x="1403" y="1509"/>
                      <a:pt x="1416" y="1549"/>
                      <a:pt x="1416" y="1588"/>
                    </a:cubicBezTo>
                    <a:cubicBezTo>
                      <a:pt x="1416" y="1641"/>
                      <a:pt x="1403" y="1681"/>
                      <a:pt x="1363" y="1721"/>
                    </a:cubicBezTo>
                    <a:cubicBezTo>
                      <a:pt x="1337" y="1761"/>
                      <a:pt x="1297" y="1787"/>
                      <a:pt x="1231" y="1813"/>
                    </a:cubicBezTo>
                    <a:cubicBezTo>
                      <a:pt x="1178" y="1840"/>
                      <a:pt x="1112" y="1866"/>
                      <a:pt x="1046" y="1880"/>
                    </a:cubicBezTo>
                    <a:cubicBezTo>
                      <a:pt x="966" y="1906"/>
                      <a:pt x="887" y="1906"/>
                      <a:pt x="807" y="1906"/>
                    </a:cubicBezTo>
                    <a:cubicBezTo>
                      <a:pt x="675" y="1906"/>
                      <a:pt x="569" y="1893"/>
                      <a:pt x="463" y="1840"/>
                    </a:cubicBezTo>
                    <a:cubicBezTo>
                      <a:pt x="371" y="1800"/>
                      <a:pt x="318" y="1734"/>
                      <a:pt x="318" y="1641"/>
                    </a:cubicBezTo>
                    <a:cubicBezTo>
                      <a:pt x="318" y="1588"/>
                      <a:pt x="331" y="1536"/>
                      <a:pt x="371" y="1496"/>
                    </a:cubicBezTo>
                    <a:cubicBezTo>
                      <a:pt x="397" y="1456"/>
                      <a:pt x="437" y="1416"/>
                      <a:pt x="490" y="1390"/>
                    </a:cubicBezTo>
                    <a:cubicBezTo>
                      <a:pt x="529" y="1350"/>
                      <a:pt x="596" y="1337"/>
                      <a:pt x="662" y="1311"/>
                    </a:cubicBezTo>
                    <a:cubicBezTo>
                      <a:pt x="728" y="1297"/>
                      <a:pt x="807" y="1284"/>
                      <a:pt x="887" y="1284"/>
                    </a:cubicBezTo>
                    <a:close/>
                    <a:moveTo>
                      <a:pt x="926" y="0"/>
                    </a:moveTo>
                    <a:cubicBezTo>
                      <a:pt x="688" y="0"/>
                      <a:pt x="490" y="53"/>
                      <a:pt x="344" y="159"/>
                    </a:cubicBezTo>
                    <a:cubicBezTo>
                      <a:pt x="199" y="265"/>
                      <a:pt x="132" y="397"/>
                      <a:pt x="132" y="569"/>
                    </a:cubicBezTo>
                    <a:cubicBezTo>
                      <a:pt x="132" y="649"/>
                      <a:pt x="159" y="715"/>
                      <a:pt x="199" y="781"/>
                    </a:cubicBezTo>
                    <a:cubicBezTo>
                      <a:pt x="238" y="861"/>
                      <a:pt x="304" y="887"/>
                      <a:pt x="397" y="887"/>
                    </a:cubicBezTo>
                    <a:cubicBezTo>
                      <a:pt x="463" y="887"/>
                      <a:pt x="503" y="874"/>
                      <a:pt x="543" y="847"/>
                    </a:cubicBezTo>
                    <a:cubicBezTo>
                      <a:pt x="582" y="821"/>
                      <a:pt x="596" y="781"/>
                      <a:pt x="596" y="728"/>
                    </a:cubicBezTo>
                    <a:cubicBezTo>
                      <a:pt x="596" y="675"/>
                      <a:pt x="582" y="636"/>
                      <a:pt x="556" y="622"/>
                    </a:cubicBezTo>
                    <a:cubicBezTo>
                      <a:pt x="529" y="596"/>
                      <a:pt x="503" y="583"/>
                      <a:pt x="490" y="583"/>
                    </a:cubicBezTo>
                    <a:cubicBezTo>
                      <a:pt x="450" y="569"/>
                      <a:pt x="437" y="569"/>
                      <a:pt x="410" y="556"/>
                    </a:cubicBezTo>
                    <a:cubicBezTo>
                      <a:pt x="397" y="556"/>
                      <a:pt x="397" y="530"/>
                      <a:pt x="397" y="503"/>
                    </a:cubicBezTo>
                    <a:cubicBezTo>
                      <a:pt x="397" y="477"/>
                      <a:pt x="410" y="437"/>
                      <a:pt x="437" y="411"/>
                    </a:cubicBezTo>
                    <a:cubicBezTo>
                      <a:pt x="476" y="384"/>
                      <a:pt x="516" y="358"/>
                      <a:pt x="556" y="344"/>
                    </a:cubicBezTo>
                    <a:cubicBezTo>
                      <a:pt x="609" y="318"/>
                      <a:pt x="662" y="305"/>
                      <a:pt x="728" y="291"/>
                    </a:cubicBezTo>
                    <a:cubicBezTo>
                      <a:pt x="781" y="278"/>
                      <a:pt x="834" y="278"/>
                      <a:pt x="887" y="278"/>
                    </a:cubicBezTo>
                    <a:cubicBezTo>
                      <a:pt x="1072" y="278"/>
                      <a:pt x="1204" y="331"/>
                      <a:pt x="1297" y="450"/>
                    </a:cubicBezTo>
                    <a:cubicBezTo>
                      <a:pt x="1376" y="569"/>
                      <a:pt x="1416" y="728"/>
                      <a:pt x="1416" y="927"/>
                    </a:cubicBezTo>
                    <a:cubicBezTo>
                      <a:pt x="1416" y="940"/>
                      <a:pt x="1416" y="966"/>
                      <a:pt x="1416" y="1006"/>
                    </a:cubicBezTo>
                    <a:lnTo>
                      <a:pt x="1416" y="1099"/>
                    </a:lnTo>
                    <a:lnTo>
                      <a:pt x="1416" y="1218"/>
                    </a:lnTo>
                    <a:cubicBezTo>
                      <a:pt x="1218" y="1086"/>
                      <a:pt x="1006" y="1006"/>
                      <a:pt x="768" y="1006"/>
                    </a:cubicBezTo>
                    <a:cubicBezTo>
                      <a:pt x="649" y="1006"/>
                      <a:pt x="543" y="1033"/>
                      <a:pt x="450" y="1059"/>
                    </a:cubicBezTo>
                    <a:cubicBezTo>
                      <a:pt x="357" y="1086"/>
                      <a:pt x="278" y="1138"/>
                      <a:pt x="212" y="1191"/>
                    </a:cubicBezTo>
                    <a:cubicBezTo>
                      <a:pt x="146" y="1244"/>
                      <a:pt x="93" y="1311"/>
                      <a:pt x="53" y="1390"/>
                    </a:cubicBezTo>
                    <a:cubicBezTo>
                      <a:pt x="13" y="1469"/>
                      <a:pt x="0" y="1549"/>
                      <a:pt x="0" y="1641"/>
                    </a:cubicBezTo>
                    <a:cubicBezTo>
                      <a:pt x="0" y="1800"/>
                      <a:pt x="53" y="1946"/>
                      <a:pt x="185" y="2038"/>
                    </a:cubicBezTo>
                    <a:cubicBezTo>
                      <a:pt x="318" y="2131"/>
                      <a:pt x="490" y="2184"/>
                      <a:pt x="701" y="2184"/>
                    </a:cubicBezTo>
                    <a:cubicBezTo>
                      <a:pt x="847" y="2184"/>
                      <a:pt x="979" y="2158"/>
                      <a:pt x="1099" y="2118"/>
                    </a:cubicBezTo>
                    <a:cubicBezTo>
                      <a:pt x="1218" y="2065"/>
                      <a:pt x="1324" y="1999"/>
                      <a:pt x="1429" y="1919"/>
                    </a:cubicBezTo>
                    <a:cubicBezTo>
                      <a:pt x="1456" y="2012"/>
                      <a:pt x="1496" y="2078"/>
                      <a:pt x="1562" y="2131"/>
                    </a:cubicBezTo>
                    <a:cubicBezTo>
                      <a:pt x="1628" y="2171"/>
                      <a:pt x="1707" y="2184"/>
                      <a:pt x="1787" y="2184"/>
                    </a:cubicBezTo>
                    <a:cubicBezTo>
                      <a:pt x="1840" y="2184"/>
                      <a:pt x="1879" y="2184"/>
                      <a:pt x="1919" y="2171"/>
                    </a:cubicBezTo>
                    <a:cubicBezTo>
                      <a:pt x="1959" y="2158"/>
                      <a:pt x="1999" y="2131"/>
                      <a:pt x="2038" y="2105"/>
                    </a:cubicBezTo>
                    <a:cubicBezTo>
                      <a:pt x="2078" y="2078"/>
                      <a:pt x="2091" y="2038"/>
                      <a:pt x="2118" y="1999"/>
                    </a:cubicBezTo>
                    <a:cubicBezTo>
                      <a:pt x="2144" y="1959"/>
                      <a:pt x="2144" y="1893"/>
                      <a:pt x="2144" y="1840"/>
                    </a:cubicBezTo>
                    <a:cubicBezTo>
                      <a:pt x="2144" y="1800"/>
                      <a:pt x="2144" y="1761"/>
                      <a:pt x="2131" y="1734"/>
                    </a:cubicBezTo>
                    <a:cubicBezTo>
                      <a:pt x="2118" y="1694"/>
                      <a:pt x="2091" y="1681"/>
                      <a:pt x="2051" y="1681"/>
                    </a:cubicBezTo>
                    <a:cubicBezTo>
                      <a:pt x="2012" y="1681"/>
                      <a:pt x="1972" y="1694"/>
                      <a:pt x="1959" y="1721"/>
                    </a:cubicBezTo>
                    <a:cubicBezTo>
                      <a:pt x="1946" y="1747"/>
                      <a:pt x="1932" y="1761"/>
                      <a:pt x="1932" y="1787"/>
                    </a:cubicBezTo>
                    <a:cubicBezTo>
                      <a:pt x="1919" y="1827"/>
                      <a:pt x="1906" y="1853"/>
                      <a:pt x="1893" y="1880"/>
                    </a:cubicBezTo>
                    <a:cubicBezTo>
                      <a:pt x="1893" y="1893"/>
                      <a:pt x="1866" y="1906"/>
                      <a:pt x="1840" y="1906"/>
                    </a:cubicBezTo>
                    <a:cubicBezTo>
                      <a:pt x="1787" y="1906"/>
                      <a:pt x="1760" y="1893"/>
                      <a:pt x="1747" y="1840"/>
                    </a:cubicBezTo>
                    <a:cubicBezTo>
                      <a:pt x="1734" y="1800"/>
                      <a:pt x="1734" y="1708"/>
                      <a:pt x="1734" y="1562"/>
                    </a:cubicBezTo>
                    <a:lnTo>
                      <a:pt x="1734" y="1403"/>
                    </a:lnTo>
                    <a:cubicBezTo>
                      <a:pt x="1734" y="1337"/>
                      <a:pt x="1734" y="1271"/>
                      <a:pt x="1734" y="1218"/>
                    </a:cubicBezTo>
                    <a:cubicBezTo>
                      <a:pt x="1734" y="1152"/>
                      <a:pt x="1747" y="1086"/>
                      <a:pt x="1747" y="1033"/>
                    </a:cubicBezTo>
                    <a:cubicBezTo>
                      <a:pt x="1747" y="980"/>
                      <a:pt x="1747" y="927"/>
                      <a:pt x="1747" y="900"/>
                    </a:cubicBezTo>
                    <a:cubicBezTo>
                      <a:pt x="1747" y="291"/>
                      <a:pt x="1469" y="0"/>
                      <a:pt x="9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1787352" y="2713970"/>
                <a:ext cx="141215" cy="21295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853" extrusionOk="0">
                    <a:moveTo>
                      <a:pt x="1655" y="1959"/>
                    </a:moveTo>
                    <a:cubicBezTo>
                      <a:pt x="1708" y="1959"/>
                      <a:pt x="1761" y="1973"/>
                      <a:pt x="1827" y="1999"/>
                    </a:cubicBezTo>
                    <a:cubicBezTo>
                      <a:pt x="1893" y="2026"/>
                      <a:pt x="1946" y="2065"/>
                      <a:pt x="2012" y="2132"/>
                    </a:cubicBezTo>
                    <a:cubicBezTo>
                      <a:pt x="2065" y="2184"/>
                      <a:pt x="2118" y="2277"/>
                      <a:pt x="2158" y="2370"/>
                    </a:cubicBezTo>
                    <a:cubicBezTo>
                      <a:pt x="2198" y="2476"/>
                      <a:pt x="2211" y="2595"/>
                      <a:pt x="2211" y="2754"/>
                    </a:cubicBezTo>
                    <a:cubicBezTo>
                      <a:pt x="2211" y="2912"/>
                      <a:pt x="2184" y="3045"/>
                      <a:pt x="2131" y="3151"/>
                    </a:cubicBezTo>
                    <a:cubicBezTo>
                      <a:pt x="2092" y="3256"/>
                      <a:pt x="2039" y="3336"/>
                      <a:pt x="1959" y="3402"/>
                    </a:cubicBezTo>
                    <a:cubicBezTo>
                      <a:pt x="1893" y="3455"/>
                      <a:pt x="1814" y="3495"/>
                      <a:pt x="1734" y="3521"/>
                    </a:cubicBezTo>
                    <a:cubicBezTo>
                      <a:pt x="1655" y="3548"/>
                      <a:pt x="1576" y="3548"/>
                      <a:pt x="1523" y="3548"/>
                    </a:cubicBezTo>
                    <a:cubicBezTo>
                      <a:pt x="1324" y="3548"/>
                      <a:pt x="1178" y="3495"/>
                      <a:pt x="1086" y="3376"/>
                    </a:cubicBezTo>
                    <a:cubicBezTo>
                      <a:pt x="993" y="3256"/>
                      <a:pt x="940" y="3071"/>
                      <a:pt x="940" y="2846"/>
                    </a:cubicBezTo>
                    <a:cubicBezTo>
                      <a:pt x="940" y="2793"/>
                      <a:pt x="953" y="2714"/>
                      <a:pt x="980" y="2608"/>
                    </a:cubicBezTo>
                    <a:cubicBezTo>
                      <a:pt x="1006" y="2515"/>
                      <a:pt x="1059" y="2423"/>
                      <a:pt x="1112" y="2317"/>
                    </a:cubicBezTo>
                    <a:cubicBezTo>
                      <a:pt x="1165" y="2224"/>
                      <a:pt x="1245" y="2132"/>
                      <a:pt x="1337" y="2065"/>
                    </a:cubicBezTo>
                    <a:cubicBezTo>
                      <a:pt x="1430" y="1999"/>
                      <a:pt x="1536" y="1959"/>
                      <a:pt x="1655" y="1959"/>
                    </a:cubicBezTo>
                    <a:close/>
                    <a:moveTo>
                      <a:pt x="398" y="1"/>
                    </a:moveTo>
                    <a:cubicBezTo>
                      <a:pt x="265" y="1"/>
                      <a:pt x="173" y="14"/>
                      <a:pt x="106" y="40"/>
                    </a:cubicBezTo>
                    <a:cubicBezTo>
                      <a:pt x="40" y="67"/>
                      <a:pt x="1" y="93"/>
                      <a:pt x="1" y="146"/>
                    </a:cubicBezTo>
                    <a:cubicBezTo>
                      <a:pt x="1" y="173"/>
                      <a:pt x="27" y="199"/>
                      <a:pt x="67" y="212"/>
                    </a:cubicBezTo>
                    <a:cubicBezTo>
                      <a:pt x="120" y="239"/>
                      <a:pt x="159" y="239"/>
                      <a:pt x="212" y="239"/>
                    </a:cubicBezTo>
                    <a:lnTo>
                      <a:pt x="398" y="239"/>
                    </a:lnTo>
                    <a:cubicBezTo>
                      <a:pt x="530" y="239"/>
                      <a:pt x="596" y="279"/>
                      <a:pt x="596" y="371"/>
                    </a:cubicBezTo>
                    <a:lnTo>
                      <a:pt x="596" y="557"/>
                    </a:lnTo>
                    <a:lnTo>
                      <a:pt x="596" y="821"/>
                    </a:lnTo>
                    <a:cubicBezTo>
                      <a:pt x="596" y="927"/>
                      <a:pt x="609" y="1033"/>
                      <a:pt x="609" y="1139"/>
                    </a:cubicBezTo>
                    <a:lnTo>
                      <a:pt x="609" y="1483"/>
                    </a:lnTo>
                    <a:cubicBezTo>
                      <a:pt x="609" y="1721"/>
                      <a:pt x="596" y="1920"/>
                      <a:pt x="596" y="2092"/>
                    </a:cubicBezTo>
                    <a:cubicBezTo>
                      <a:pt x="596" y="2264"/>
                      <a:pt x="596" y="2409"/>
                      <a:pt x="596" y="2542"/>
                    </a:cubicBezTo>
                    <a:cubicBezTo>
                      <a:pt x="596" y="2674"/>
                      <a:pt x="583" y="2780"/>
                      <a:pt x="583" y="2886"/>
                    </a:cubicBezTo>
                    <a:cubicBezTo>
                      <a:pt x="583" y="2979"/>
                      <a:pt x="583" y="3071"/>
                      <a:pt x="583" y="3151"/>
                    </a:cubicBezTo>
                    <a:lnTo>
                      <a:pt x="570" y="3402"/>
                    </a:lnTo>
                    <a:cubicBezTo>
                      <a:pt x="570" y="3495"/>
                      <a:pt x="556" y="3587"/>
                      <a:pt x="556" y="3680"/>
                    </a:cubicBezTo>
                    <a:cubicBezTo>
                      <a:pt x="556" y="3733"/>
                      <a:pt x="583" y="3786"/>
                      <a:pt x="609" y="3812"/>
                    </a:cubicBezTo>
                    <a:cubicBezTo>
                      <a:pt x="636" y="3839"/>
                      <a:pt x="676" y="3852"/>
                      <a:pt x="715" y="3852"/>
                    </a:cubicBezTo>
                    <a:cubicBezTo>
                      <a:pt x="755" y="3852"/>
                      <a:pt x="781" y="3839"/>
                      <a:pt x="808" y="3826"/>
                    </a:cubicBezTo>
                    <a:cubicBezTo>
                      <a:pt x="821" y="3826"/>
                      <a:pt x="848" y="3799"/>
                      <a:pt x="861" y="3773"/>
                    </a:cubicBezTo>
                    <a:cubicBezTo>
                      <a:pt x="861" y="3746"/>
                      <a:pt x="874" y="3706"/>
                      <a:pt x="874" y="3667"/>
                    </a:cubicBezTo>
                    <a:cubicBezTo>
                      <a:pt x="874" y="3614"/>
                      <a:pt x="887" y="3548"/>
                      <a:pt x="887" y="3481"/>
                    </a:cubicBezTo>
                    <a:cubicBezTo>
                      <a:pt x="914" y="3521"/>
                      <a:pt x="940" y="3561"/>
                      <a:pt x="980" y="3614"/>
                    </a:cubicBezTo>
                    <a:cubicBezTo>
                      <a:pt x="1020" y="3654"/>
                      <a:pt x="1059" y="3680"/>
                      <a:pt x="1112" y="3720"/>
                    </a:cubicBezTo>
                    <a:cubicBezTo>
                      <a:pt x="1152" y="3759"/>
                      <a:pt x="1218" y="3786"/>
                      <a:pt x="1284" y="3799"/>
                    </a:cubicBezTo>
                    <a:cubicBezTo>
                      <a:pt x="1351" y="3826"/>
                      <a:pt x="1430" y="3839"/>
                      <a:pt x="1523" y="3839"/>
                    </a:cubicBezTo>
                    <a:cubicBezTo>
                      <a:pt x="1628" y="3839"/>
                      <a:pt x="1748" y="3826"/>
                      <a:pt x="1867" y="3786"/>
                    </a:cubicBezTo>
                    <a:cubicBezTo>
                      <a:pt x="1986" y="3746"/>
                      <a:pt x="2105" y="3693"/>
                      <a:pt x="2198" y="3614"/>
                    </a:cubicBezTo>
                    <a:cubicBezTo>
                      <a:pt x="2303" y="3521"/>
                      <a:pt x="2383" y="3415"/>
                      <a:pt x="2449" y="3283"/>
                    </a:cubicBezTo>
                    <a:cubicBezTo>
                      <a:pt x="2515" y="3151"/>
                      <a:pt x="2555" y="2979"/>
                      <a:pt x="2555" y="2780"/>
                    </a:cubicBezTo>
                    <a:cubicBezTo>
                      <a:pt x="2555" y="2661"/>
                      <a:pt x="2542" y="2529"/>
                      <a:pt x="2502" y="2409"/>
                    </a:cubicBezTo>
                    <a:cubicBezTo>
                      <a:pt x="2476" y="2277"/>
                      <a:pt x="2436" y="2158"/>
                      <a:pt x="2370" y="2052"/>
                    </a:cubicBezTo>
                    <a:cubicBezTo>
                      <a:pt x="2317" y="1946"/>
                      <a:pt x="2224" y="1854"/>
                      <a:pt x="2118" y="1774"/>
                    </a:cubicBezTo>
                    <a:cubicBezTo>
                      <a:pt x="2012" y="1708"/>
                      <a:pt x="1893" y="1668"/>
                      <a:pt x="1734" y="1668"/>
                    </a:cubicBezTo>
                    <a:cubicBezTo>
                      <a:pt x="1562" y="1668"/>
                      <a:pt x="1403" y="1721"/>
                      <a:pt x="1271" y="1827"/>
                    </a:cubicBezTo>
                    <a:cubicBezTo>
                      <a:pt x="1126" y="1920"/>
                      <a:pt x="1020" y="2065"/>
                      <a:pt x="927" y="2251"/>
                    </a:cubicBezTo>
                    <a:lnTo>
                      <a:pt x="927" y="173"/>
                    </a:lnTo>
                    <a:cubicBezTo>
                      <a:pt x="927" y="93"/>
                      <a:pt x="914" y="40"/>
                      <a:pt x="887" y="27"/>
                    </a:cubicBezTo>
                    <a:cubicBezTo>
                      <a:pt x="861" y="14"/>
                      <a:pt x="834" y="1"/>
                      <a:pt x="8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2506415" y="3201175"/>
                <a:ext cx="111977" cy="132427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2396" extrusionOk="0">
                    <a:moveTo>
                      <a:pt x="1761" y="0"/>
                    </a:moveTo>
                    <a:cubicBezTo>
                      <a:pt x="1708" y="0"/>
                      <a:pt x="1682" y="14"/>
                      <a:pt x="1655" y="40"/>
                    </a:cubicBezTo>
                    <a:cubicBezTo>
                      <a:pt x="1629" y="66"/>
                      <a:pt x="1629" y="93"/>
                      <a:pt x="1629" y="133"/>
                    </a:cubicBezTo>
                    <a:lnTo>
                      <a:pt x="1629" y="265"/>
                    </a:lnTo>
                    <a:cubicBezTo>
                      <a:pt x="1629" y="318"/>
                      <a:pt x="1629" y="358"/>
                      <a:pt x="1629" y="384"/>
                    </a:cubicBezTo>
                    <a:cubicBezTo>
                      <a:pt x="1563" y="291"/>
                      <a:pt x="1483" y="212"/>
                      <a:pt x="1391" y="186"/>
                    </a:cubicBezTo>
                    <a:cubicBezTo>
                      <a:pt x="1298" y="159"/>
                      <a:pt x="1192" y="133"/>
                      <a:pt x="1073" y="133"/>
                    </a:cubicBezTo>
                    <a:cubicBezTo>
                      <a:pt x="927" y="133"/>
                      <a:pt x="782" y="172"/>
                      <a:pt x="649" y="225"/>
                    </a:cubicBezTo>
                    <a:cubicBezTo>
                      <a:pt x="517" y="291"/>
                      <a:pt x="398" y="371"/>
                      <a:pt x="305" y="490"/>
                    </a:cubicBezTo>
                    <a:cubicBezTo>
                      <a:pt x="213" y="583"/>
                      <a:pt x="133" y="715"/>
                      <a:pt x="80" y="861"/>
                    </a:cubicBezTo>
                    <a:cubicBezTo>
                      <a:pt x="27" y="1006"/>
                      <a:pt x="1" y="1165"/>
                      <a:pt x="1" y="1324"/>
                    </a:cubicBezTo>
                    <a:cubicBezTo>
                      <a:pt x="1" y="1469"/>
                      <a:pt x="14" y="1615"/>
                      <a:pt x="67" y="1747"/>
                    </a:cubicBezTo>
                    <a:cubicBezTo>
                      <a:pt x="120" y="1880"/>
                      <a:pt x="186" y="1986"/>
                      <a:pt x="266" y="2091"/>
                    </a:cubicBezTo>
                    <a:cubicBezTo>
                      <a:pt x="358" y="2184"/>
                      <a:pt x="464" y="2264"/>
                      <a:pt x="596" y="2316"/>
                    </a:cubicBezTo>
                    <a:cubicBezTo>
                      <a:pt x="729" y="2369"/>
                      <a:pt x="874" y="2396"/>
                      <a:pt x="1033" y="2396"/>
                    </a:cubicBezTo>
                    <a:cubicBezTo>
                      <a:pt x="1443" y="2396"/>
                      <a:pt x="1761" y="2237"/>
                      <a:pt x="1973" y="1906"/>
                    </a:cubicBezTo>
                    <a:cubicBezTo>
                      <a:pt x="1999" y="1880"/>
                      <a:pt x="1999" y="1853"/>
                      <a:pt x="2013" y="1840"/>
                    </a:cubicBezTo>
                    <a:cubicBezTo>
                      <a:pt x="2026" y="1827"/>
                      <a:pt x="2026" y="1800"/>
                      <a:pt x="2026" y="1774"/>
                    </a:cubicBezTo>
                    <a:cubicBezTo>
                      <a:pt x="2026" y="1734"/>
                      <a:pt x="2013" y="1708"/>
                      <a:pt x="1973" y="1681"/>
                    </a:cubicBezTo>
                    <a:cubicBezTo>
                      <a:pt x="1946" y="1668"/>
                      <a:pt x="1920" y="1655"/>
                      <a:pt x="1880" y="1655"/>
                    </a:cubicBezTo>
                    <a:cubicBezTo>
                      <a:pt x="1867" y="1655"/>
                      <a:pt x="1841" y="1668"/>
                      <a:pt x="1814" y="1681"/>
                    </a:cubicBezTo>
                    <a:cubicBezTo>
                      <a:pt x="1788" y="1694"/>
                      <a:pt x="1761" y="1721"/>
                      <a:pt x="1735" y="1774"/>
                    </a:cubicBezTo>
                    <a:cubicBezTo>
                      <a:pt x="1668" y="1866"/>
                      <a:pt x="1589" y="1946"/>
                      <a:pt x="1470" y="2012"/>
                    </a:cubicBezTo>
                    <a:cubicBezTo>
                      <a:pt x="1351" y="2078"/>
                      <a:pt x="1192" y="2105"/>
                      <a:pt x="1020" y="2105"/>
                    </a:cubicBezTo>
                    <a:cubicBezTo>
                      <a:pt x="808" y="2105"/>
                      <a:pt x="636" y="2039"/>
                      <a:pt x="530" y="1893"/>
                    </a:cubicBezTo>
                    <a:cubicBezTo>
                      <a:pt x="411" y="1761"/>
                      <a:pt x="358" y="1562"/>
                      <a:pt x="358" y="1324"/>
                    </a:cubicBezTo>
                    <a:cubicBezTo>
                      <a:pt x="358" y="1191"/>
                      <a:pt x="371" y="1059"/>
                      <a:pt x="398" y="953"/>
                    </a:cubicBezTo>
                    <a:cubicBezTo>
                      <a:pt x="438" y="847"/>
                      <a:pt x="491" y="755"/>
                      <a:pt x="557" y="675"/>
                    </a:cubicBezTo>
                    <a:cubicBezTo>
                      <a:pt x="610" y="583"/>
                      <a:pt x="689" y="530"/>
                      <a:pt x="768" y="490"/>
                    </a:cubicBezTo>
                    <a:cubicBezTo>
                      <a:pt x="861" y="437"/>
                      <a:pt x="954" y="411"/>
                      <a:pt x="1060" y="411"/>
                    </a:cubicBezTo>
                    <a:cubicBezTo>
                      <a:pt x="1271" y="411"/>
                      <a:pt x="1417" y="464"/>
                      <a:pt x="1496" y="556"/>
                    </a:cubicBezTo>
                    <a:cubicBezTo>
                      <a:pt x="1576" y="649"/>
                      <a:pt x="1629" y="781"/>
                      <a:pt x="1629" y="940"/>
                    </a:cubicBezTo>
                    <a:cubicBezTo>
                      <a:pt x="1629" y="966"/>
                      <a:pt x="1642" y="993"/>
                      <a:pt x="1668" y="1006"/>
                    </a:cubicBezTo>
                    <a:cubicBezTo>
                      <a:pt x="1695" y="1033"/>
                      <a:pt x="1721" y="1033"/>
                      <a:pt x="1748" y="1033"/>
                    </a:cubicBezTo>
                    <a:cubicBezTo>
                      <a:pt x="1788" y="1033"/>
                      <a:pt x="1827" y="1019"/>
                      <a:pt x="1867" y="1006"/>
                    </a:cubicBezTo>
                    <a:cubicBezTo>
                      <a:pt x="1893" y="980"/>
                      <a:pt x="1920" y="953"/>
                      <a:pt x="1920" y="940"/>
                    </a:cubicBezTo>
                    <a:lnTo>
                      <a:pt x="1920" y="768"/>
                    </a:lnTo>
                    <a:lnTo>
                      <a:pt x="1920" y="543"/>
                    </a:lnTo>
                    <a:cubicBezTo>
                      <a:pt x="1920" y="477"/>
                      <a:pt x="1920" y="397"/>
                      <a:pt x="1920" y="331"/>
                    </a:cubicBezTo>
                    <a:lnTo>
                      <a:pt x="1920" y="159"/>
                    </a:lnTo>
                    <a:cubicBezTo>
                      <a:pt x="1920" y="106"/>
                      <a:pt x="1907" y="66"/>
                      <a:pt x="1880" y="40"/>
                    </a:cubicBezTo>
                    <a:cubicBezTo>
                      <a:pt x="1854" y="14"/>
                      <a:pt x="1814" y="0"/>
                      <a:pt x="1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116;p7"/>
            <p:cNvSpPr/>
            <p:nvPr/>
          </p:nvSpPr>
          <p:spPr>
            <a:xfrm rot="-1315996">
              <a:off x="8449968" y="1052396"/>
              <a:ext cx="209254" cy="208536"/>
            </a:xfrm>
            <a:custGeom>
              <a:avLst/>
              <a:gdLst/>
              <a:ahLst/>
              <a:cxnLst/>
              <a:rect l="l" t="t" r="r" b="b"/>
              <a:pathLst>
                <a:path w="3786" h="3773" extrusionOk="0">
                  <a:moveTo>
                    <a:pt x="371" y="1"/>
                  </a:moveTo>
                  <a:cubicBezTo>
                    <a:pt x="279" y="1"/>
                    <a:pt x="186" y="14"/>
                    <a:pt x="107" y="54"/>
                  </a:cubicBezTo>
                  <a:cubicBezTo>
                    <a:pt x="27" y="80"/>
                    <a:pt x="1" y="133"/>
                    <a:pt x="1" y="199"/>
                  </a:cubicBezTo>
                  <a:cubicBezTo>
                    <a:pt x="1" y="279"/>
                    <a:pt x="40" y="318"/>
                    <a:pt x="120" y="332"/>
                  </a:cubicBezTo>
                  <a:cubicBezTo>
                    <a:pt x="199" y="345"/>
                    <a:pt x="318" y="358"/>
                    <a:pt x="477" y="358"/>
                  </a:cubicBezTo>
                  <a:lnTo>
                    <a:pt x="596" y="358"/>
                  </a:lnTo>
                  <a:cubicBezTo>
                    <a:pt x="636" y="371"/>
                    <a:pt x="662" y="371"/>
                    <a:pt x="689" y="385"/>
                  </a:cubicBezTo>
                  <a:cubicBezTo>
                    <a:pt x="715" y="398"/>
                    <a:pt x="729" y="411"/>
                    <a:pt x="755" y="437"/>
                  </a:cubicBezTo>
                  <a:cubicBezTo>
                    <a:pt x="768" y="464"/>
                    <a:pt x="795" y="490"/>
                    <a:pt x="808" y="530"/>
                  </a:cubicBezTo>
                  <a:lnTo>
                    <a:pt x="2012" y="2714"/>
                  </a:lnTo>
                  <a:cubicBezTo>
                    <a:pt x="1959" y="2833"/>
                    <a:pt x="1907" y="2939"/>
                    <a:pt x="1854" y="3032"/>
                  </a:cubicBezTo>
                  <a:cubicBezTo>
                    <a:pt x="1801" y="3124"/>
                    <a:pt x="1748" y="3190"/>
                    <a:pt x="1682" y="3257"/>
                  </a:cubicBezTo>
                  <a:cubicBezTo>
                    <a:pt x="1629" y="3296"/>
                    <a:pt x="1562" y="3349"/>
                    <a:pt x="1496" y="3376"/>
                  </a:cubicBezTo>
                  <a:cubicBezTo>
                    <a:pt x="1430" y="3415"/>
                    <a:pt x="1351" y="3429"/>
                    <a:pt x="1284" y="3429"/>
                  </a:cubicBezTo>
                  <a:cubicBezTo>
                    <a:pt x="1165" y="3429"/>
                    <a:pt x="1073" y="3402"/>
                    <a:pt x="993" y="3349"/>
                  </a:cubicBezTo>
                  <a:cubicBezTo>
                    <a:pt x="914" y="3296"/>
                    <a:pt x="874" y="3230"/>
                    <a:pt x="874" y="3164"/>
                  </a:cubicBezTo>
                  <a:cubicBezTo>
                    <a:pt x="874" y="3137"/>
                    <a:pt x="887" y="3098"/>
                    <a:pt x="901" y="3071"/>
                  </a:cubicBezTo>
                  <a:cubicBezTo>
                    <a:pt x="927" y="3045"/>
                    <a:pt x="954" y="3018"/>
                    <a:pt x="993" y="3018"/>
                  </a:cubicBezTo>
                  <a:cubicBezTo>
                    <a:pt x="1020" y="3018"/>
                    <a:pt x="1033" y="3018"/>
                    <a:pt x="1059" y="3005"/>
                  </a:cubicBezTo>
                  <a:cubicBezTo>
                    <a:pt x="1099" y="3005"/>
                    <a:pt x="1126" y="2992"/>
                    <a:pt x="1139" y="2979"/>
                  </a:cubicBezTo>
                  <a:cubicBezTo>
                    <a:pt x="1165" y="2965"/>
                    <a:pt x="1192" y="2939"/>
                    <a:pt x="1205" y="2912"/>
                  </a:cubicBezTo>
                  <a:cubicBezTo>
                    <a:pt x="1218" y="2899"/>
                    <a:pt x="1232" y="2859"/>
                    <a:pt x="1232" y="2820"/>
                  </a:cubicBezTo>
                  <a:cubicBezTo>
                    <a:pt x="1232" y="2754"/>
                    <a:pt x="1205" y="2701"/>
                    <a:pt x="1152" y="2674"/>
                  </a:cubicBezTo>
                  <a:cubicBezTo>
                    <a:pt x="1112" y="2648"/>
                    <a:pt x="1059" y="2634"/>
                    <a:pt x="1007" y="2634"/>
                  </a:cubicBezTo>
                  <a:cubicBezTo>
                    <a:pt x="954" y="2634"/>
                    <a:pt x="901" y="2634"/>
                    <a:pt x="848" y="2661"/>
                  </a:cubicBezTo>
                  <a:cubicBezTo>
                    <a:pt x="782" y="2687"/>
                    <a:pt x="742" y="2714"/>
                    <a:pt x="689" y="2754"/>
                  </a:cubicBezTo>
                  <a:cubicBezTo>
                    <a:pt x="649" y="2807"/>
                    <a:pt x="623" y="2859"/>
                    <a:pt x="583" y="2926"/>
                  </a:cubicBezTo>
                  <a:cubicBezTo>
                    <a:pt x="570" y="2992"/>
                    <a:pt x="557" y="3071"/>
                    <a:pt x="557" y="3164"/>
                  </a:cubicBezTo>
                  <a:cubicBezTo>
                    <a:pt x="557" y="3257"/>
                    <a:pt x="570" y="3349"/>
                    <a:pt x="609" y="3415"/>
                  </a:cubicBezTo>
                  <a:cubicBezTo>
                    <a:pt x="649" y="3495"/>
                    <a:pt x="689" y="3561"/>
                    <a:pt x="755" y="3614"/>
                  </a:cubicBezTo>
                  <a:cubicBezTo>
                    <a:pt x="821" y="3667"/>
                    <a:pt x="887" y="3707"/>
                    <a:pt x="967" y="3733"/>
                  </a:cubicBezTo>
                  <a:cubicBezTo>
                    <a:pt x="1046" y="3759"/>
                    <a:pt x="1126" y="3773"/>
                    <a:pt x="1218" y="3773"/>
                  </a:cubicBezTo>
                  <a:cubicBezTo>
                    <a:pt x="1377" y="3773"/>
                    <a:pt x="1536" y="3733"/>
                    <a:pt x="1668" y="3667"/>
                  </a:cubicBezTo>
                  <a:cubicBezTo>
                    <a:pt x="1801" y="3614"/>
                    <a:pt x="1920" y="3508"/>
                    <a:pt x="2039" y="3376"/>
                  </a:cubicBezTo>
                  <a:cubicBezTo>
                    <a:pt x="2132" y="3257"/>
                    <a:pt x="2224" y="3111"/>
                    <a:pt x="2304" y="2952"/>
                  </a:cubicBezTo>
                  <a:cubicBezTo>
                    <a:pt x="2383" y="2780"/>
                    <a:pt x="2449" y="2595"/>
                    <a:pt x="2529" y="2370"/>
                  </a:cubicBezTo>
                  <a:lnTo>
                    <a:pt x="3164" y="596"/>
                  </a:lnTo>
                  <a:cubicBezTo>
                    <a:pt x="3190" y="530"/>
                    <a:pt x="3217" y="490"/>
                    <a:pt x="3243" y="477"/>
                  </a:cubicBezTo>
                  <a:cubicBezTo>
                    <a:pt x="3283" y="464"/>
                    <a:pt x="3349" y="451"/>
                    <a:pt x="3442" y="451"/>
                  </a:cubicBezTo>
                  <a:cubicBezTo>
                    <a:pt x="3534" y="451"/>
                    <a:pt x="3601" y="437"/>
                    <a:pt x="3680" y="411"/>
                  </a:cubicBezTo>
                  <a:cubicBezTo>
                    <a:pt x="3746" y="398"/>
                    <a:pt x="3786" y="345"/>
                    <a:pt x="3786" y="279"/>
                  </a:cubicBezTo>
                  <a:cubicBezTo>
                    <a:pt x="3786" y="212"/>
                    <a:pt x="3746" y="160"/>
                    <a:pt x="3680" y="146"/>
                  </a:cubicBezTo>
                  <a:cubicBezTo>
                    <a:pt x="3614" y="120"/>
                    <a:pt x="3534" y="107"/>
                    <a:pt x="3442" y="107"/>
                  </a:cubicBezTo>
                  <a:lnTo>
                    <a:pt x="2409" y="107"/>
                  </a:lnTo>
                  <a:cubicBezTo>
                    <a:pt x="2317" y="107"/>
                    <a:pt x="2251" y="120"/>
                    <a:pt x="2224" y="146"/>
                  </a:cubicBezTo>
                  <a:cubicBezTo>
                    <a:pt x="2198" y="160"/>
                    <a:pt x="2184" y="212"/>
                    <a:pt x="2184" y="279"/>
                  </a:cubicBezTo>
                  <a:cubicBezTo>
                    <a:pt x="2184" y="318"/>
                    <a:pt x="2211" y="358"/>
                    <a:pt x="2251" y="398"/>
                  </a:cubicBezTo>
                  <a:cubicBezTo>
                    <a:pt x="2290" y="437"/>
                    <a:pt x="2370" y="451"/>
                    <a:pt x="2462" y="451"/>
                  </a:cubicBezTo>
                  <a:cubicBezTo>
                    <a:pt x="2568" y="451"/>
                    <a:pt x="2621" y="464"/>
                    <a:pt x="2648" y="477"/>
                  </a:cubicBezTo>
                  <a:cubicBezTo>
                    <a:pt x="2674" y="504"/>
                    <a:pt x="2687" y="517"/>
                    <a:pt x="2687" y="557"/>
                  </a:cubicBezTo>
                  <a:cubicBezTo>
                    <a:pt x="2687" y="623"/>
                    <a:pt x="2674" y="689"/>
                    <a:pt x="2648" y="795"/>
                  </a:cubicBezTo>
                  <a:lnTo>
                    <a:pt x="2184" y="2224"/>
                  </a:lnTo>
                  <a:lnTo>
                    <a:pt x="1324" y="623"/>
                  </a:lnTo>
                  <a:cubicBezTo>
                    <a:pt x="1311" y="583"/>
                    <a:pt x="1298" y="543"/>
                    <a:pt x="1284" y="504"/>
                  </a:cubicBezTo>
                  <a:cubicBezTo>
                    <a:pt x="1271" y="464"/>
                    <a:pt x="1271" y="437"/>
                    <a:pt x="1271" y="424"/>
                  </a:cubicBezTo>
                  <a:cubicBezTo>
                    <a:pt x="1271" y="385"/>
                    <a:pt x="1284" y="358"/>
                    <a:pt x="1298" y="358"/>
                  </a:cubicBezTo>
                  <a:cubicBezTo>
                    <a:pt x="1311" y="345"/>
                    <a:pt x="1324" y="345"/>
                    <a:pt x="1351" y="345"/>
                  </a:cubicBezTo>
                  <a:cubicBezTo>
                    <a:pt x="1430" y="345"/>
                    <a:pt x="1483" y="332"/>
                    <a:pt x="1509" y="292"/>
                  </a:cubicBezTo>
                  <a:cubicBezTo>
                    <a:pt x="1549" y="252"/>
                    <a:pt x="1562" y="212"/>
                    <a:pt x="1562" y="160"/>
                  </a:cubicBezTo>
                  <a:cubicBezTo>
                    <a:pt x="1562" y="120"/>
                    <a:pt x="1536" y="80"/>
                    <a:pt x="1509" y="54"/>
                  </a:cubicBezTo>
                  <a:cubicBezTo>
                    <a:pt x="1483" y="14"/>
                    <a:pt x="1417" y="1"/>
                    <a:pt x="1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8524868" y="539496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/>
          <p:nvPr/>
        </p:nvSpPr>
        <p:spPr>
          <a:xfrm>
            <a:off x="1839854" y="-160396"/>
            <a:ext cx="5464293" cy="5464293"/>
          </a:xfrm>
          <a:custGeom>
            <a:avLst/>
            <a:gdLst/>
            <a:ahLst/>
            <a:cxnLst/>
            <a:rect l="l" t="t" r="r" b="b"/>
            <a:pathLst>
              <a:path w="79637" h="79637" extrusionOk="0">
                <a:moveTo>
                  <a:pt x="39825" y="0"/>
                </a:moveTo>
                <a:cubicBezTo>
                  <a:pt x="17815" y="0"/>
                  <a:pt x="0" y="17815"/>
                  <a:pt x="0" y="39812"/>
                </a:cubicBezTo>
                <a:cubicBezTo>
                  <a:pt x="0" y="61822"/>
                  <a:pt x="17815" y="79636"/>
                  <a:pt x="39825" y="79636"/>
                </a:cubicBezTo>
                <a:cubicBezTo>
                  <a:pt x="61822" y="79636"/>
                  <a:pt x="79637" y="61822"/>
                  <a:pt x="79637" y="39812"/>
                </a:cubicBezTo>
                <a:cubicBezTo>
                  <a:pt x="79637" y="17815"/>
                  <a:pt x="61822" y="0"/>
                  <a:pt x="39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8"/>
          <p:cNvGrpSpPr/>
          <p:nvPr/>
        </p:nvGrpSpPr>
        <p:grpSpPr>
          <a:xfrm>
            <a:off x="349010" y="395076"/>
            <a:ext cx="8150005" cy="3894261"/>
            <a:chOff x="349010" y="395076"/>
            <a:chExt cx="8150005" cy="3894261"/>
          </a:xfrm>
        </p:grpSpPr>
        <p:sp>
          <p:nvSpPr>
            <p:cNvPr id="121" name="Google Shape;121;p8"/>
            <p:cNvSpPr/>
            <p:nvPr/>
          </p:nvSpPr>
          <p:spPr>
            <a:xfrm>
              <a:off x="1313168" y="684333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" name="Google Shape;122;p8"/>
            <p:cNvGrpSpPr/>
            <p:nvPr/>
          </p:nvGrpSpPr>
          <p:grpSpPr>
            <a:xfrm>
              <a:off x="7455302" y="3984540"/>
              <a:ext cx="675314" cy="304797"/>
              <a:chOff x="4763863" y="259761"/>
              <a:chExt cx="766705" cy="346045"/>
            </a:xfrm>
          </p:grpSpPr>
          <p:sp>
            <p:nvSpPr>
              <p:cNvPr id="123" name="Google Shape;123;p8"/>
              <p:cNvSpPr/>
              <p:nvPr/>
            </p:nvSpPr>
            <p:spPr>
              <a:xfrm>
                <a:off x="4763863" y="392187"/>
                <a:ext cx="184436" cy="160946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912" extrusionOk="0">
                    <a:moveTo>
                      <a:pt x="477" y="0"/>
                    </a:moveTo>
                    <a:cubicBezTo>
                      <a:pt x="279" y="0"/>
                      <a:pt x="147" y="13"/>
                      <a:pt x="94" y="40"/>
                    </a:cubicBezTo>
                    <a:cubicBezTo>
                      <a:pt x="27" y="66"/>
                      <a:pt x="1" y="106"/>
                      <a:pt x="1" y="172"/>
                    </a:cubicBezTo>
                    <a:cubicBezTo>
                      <a:pt x="1" y="238"/>
                      <a:pt x="27" y="291"/>
                      <a:pt x="80" y="304"/>
                    </a:cubicBezTo>
                    <a:cubicBezTo>
                      <a:pt x="147" y="331"/>
                      <a:pt x="239" y="344"/>
                      <a:pt x="358" y="344"/>
                    </a:cubicBezTo>
                    <a:cubicBezTo>
                      <a:pt x="451" y="357"/>
                      <a:pt x="517" y="371"/>
                      <a:pt x="570" y="397"/>
                    </a:cubicBezTo>
                    <a:cubicBezTo>
                      <a:pt x="610" y="424"/>
                      <a:pt x="676" y="477"/>
                      <a:pt x="742" y="569"/>
                    </a:cubicBezTo>
                    <a:lnTo>
                      <a:pt x="1364" y="1456"/>
                    </a:lnTo>
                    <a:lnTo>
                      <a:pt x="1272" y="1575"/>
                    </a:lnTo>
                    <a:lnTo>
                      <a:pt x="1179" y="1707"/>
                    </a:lnTo>
                    <a:lnTo>
                      <a:pt x="1033" y="1906"/>
                    </a:lnTo>
                    <a:cubicBezTo>
                      <a:pt x="967" y="1972"/>
                      <a:pt x="888" y="2091"/>
                      <a:pt x="782" y="2237"/>
                    </a:cubicBezTo>
                    <a:cubicBezTo>
                      <a:pt x="742" y="2276"/>
                      <a:pt x="702" y="2303"/>
                      <a:pt x="663" y="2329"/>
                    </a:cubicBezTo>
                    <a:cubicBezTo>
                      <a:pt x="623" y="2343"/>
                      <a:pt x="570" y="2356"/>
                      <a:pt x="517" y="2369"/>
                    </a:cubicBezTo>
                    <a:cubicBezTo>
                      <a:pt x="424" y="2382"/>
                      <a:pt x="345" y="2396"/>
                      <a:pt x="266" y="2422"/>
                    </a:cubicBezTo>
                    <a:cubicBezTo>
                      <a:pt x="186" y="2435"/>
                      <a:pt x="133" y="2488"/>
                      <a:pt x="133" y="2554"/>
                    </a:cubicBezTo>
                    <a:cubicBezTo>
                      <a:pt x="133" y="2594"/>
                      <a:pt x="147" y="2634"/>
                      <a:pt x="160" y="2647"/>
                    </a:cubicBezTo>
                    <a:cubicBezTo>
                      <a:pt x="186" y="2674"/>
                      <a:pt x="213" y="2687"/>
                      <a:pt x="226" y="2700"/>
                    </a:cubicBezTo>
                    <a:cubicBezTo>
                      <a:pt x="266" y="2713"/>
                      <a:pt x="292" y="2726"/>
                      <a:pt x="319" y="2726"/>
                    </a:cubicBezTo>
                    <a:lnTo>
                      <a:pt x="1099" y="2726"/>
                    </a:lnTo>
                    <a:cubicBezTo>
                      <a:pt x="1139" y="2726"/>
                      <a:pt x="1166" y="2726"/>
                      <a:pt x="1205" y="2740"/>
                    </a:cubicBezTo>
                    <a:lnTo>
                      <a:pt x="1338" y="2740"/>
                    </a:lnTo>
                    <a:cubicBezTo>
                      <a:pt x="1391" y="2740"/>
                      <a:pt x="1444" y="2726"/>
                      <a:pt x="1510" y="2713"/>
                    </a:cubicBezTo>
                    <a:cubicBezTo>
                      <a:pt x="1563" y="2687"/>
                      <a:pt x="1602" y="2647"/>
                      <a:pt x="1602" y="2568"/>
                    </a:cubicBezTo>
                    <a:cubicBezTo>
                      <a:pt x="1602" y="2541"/>
                      <a:pt x="1576" y="2515"/>
                      <a:pt x="1549" y="2475"/>
                    </a:cubicBezTo>
                    <a:cubicBezTo>
                      <a:pt x="1510" y="2435"/>
                      <a:pt x="1430" y="2409"/>
                      <a:pt x="1311" y="2409"/>
                    </a:cubicBezTo>
                    <a:cubicBezTo>
                      <a:pt x="1258" y="2409"/>
                      <a:pt x="1219" y="2409"/>
                      <a:pt x="1205" y="2396"/>
                    </a:cubicBezTo>
                    <a:cubicBezTo>
                      <a:pt x="1205" y="2382"/>
                      <a:pt x="1192" y="2369"/>
                      <a:pt x="1192" y="2356"/>
                    </a:cubicBezTo>
                    <a:cubicBezTo>
                      <a:pt x="1192" y="2329"/>
                      <a:pt x="1205" y="2303"/>
                      <a:pt x="1245" y="2263"/>
                    </a:cubicBezTo>
                    <a:cubicBezTo>
                      <a:pt x="1272" y="2210"/>
                      <a:pt x="1298" y="2184"/>
                      <a:pt x="1324" y="2157"/>
                    </a:cubicBezTo>
                    <a:cubicBezTo>
                      <a:pt x="1364" y="2091"/>
                      <a:pt x="1404" y="2038"/>
                      <a:pt x="1444" y="1985"/>
                    </a:cubicBezTo>
                    <a:cubicBezTo>
                      <a:pt x="1483" y="1932"/>
                      <a:pt x="1536" y="1866"/>
                      <a:pt x="1602" y="1774"/>
                    </a:cubicBezTo>
                    <a:cubicBezTo>
                      <a:pt x="1655" y="1840"/>
                      <a:pt x="1708" y="1919"/>
                      <a:pt x="1761" y="1999"/>
                    </a:cubicBezTo>
                    <a:cubicBezTo>
                      <a:pt x="1827" y="2065"/>
                      <a:pt x="1867" y="2131"/>
                      <a:pt x="1920" y="2197"/>
                    </a:cubicBezTo>
                    <a:cubicBezTo>
                      <a:pt x="1960" y="2263"/>
                      <a:pt x="1999" y="2329"/>
                      <a:pt x="2026" y="2382"/>
                    </a:cubicBezTo>
                    <a:cubicBezTo>
                      <a:pt x="2066" y="2435"/>
                      <a:pt x="2079" y="2462"/>
                      <a:pt x="2079" y="2475"/>
                    </a:cubicBezTo>
                    <a:cubicBezTo>
                      <a:pt x="2079" y="2515"/>
                      <a:pt x="2066" y="2541"/>
                      <a:pt x="2052" y="2554"/>
                    </a:cubicBezTo>
                    <a:lnTo>
                      <a:pt x="1973" y="2568"/>
                    </a:lnTo>
                    <a:cubicBezTo>
                      <a:pt x="1933" y="2581"/>
                      <a:pt x="1907" y="2594"/>
                      <a:pt x="1894" y="2634"/>
                    </a:cubicBezTo>
                    <a:cubicBezTo>
                      <a:pt x="1880" y="2674"/>
                      <a:pt x="1880" y="2700"/>
                      <a:pt x="1880" y="2726"/>
                    </a:cubicBezTo>
                    <a:cubicBezTo>
                      <a:pt x="1880" y="2753"/>
                      <a:pt x="1894" y="2793"/>
                      <a:pt x="1933" y="2832"/>
                    </a:cubicBezTo>
                    <a:cubicBezTo>
                      <a:pt x="1986" y="2885"/>
                      <a:pt x="2052" y="2912"/>
                      <a:pt x="2158" y="2912"/>
                    </a:cubicBezTo>
                    <a:cubicBezTo>
                      <a:pt x="2238" y="2912"/>
                      <a:pt x="2304" y="2899"/>
                      <a:pt x="2357" y="2899"/>
                    </a:cubicBezTo>
                    <a:lnTo>
                      <a:pt x="2807" y="2899"/>
                    </a:lnTo>
                    <a:cubicBezTo>
                      <a:pt x="2873" y="2899"/>
                      <a:pt x="2966" y="2912"/>
                      <a:pt x="3072" y="2912"/>
                    </a:cubicBezTo>
                    <a:cubicBezTo>
                      <a:pt x="3124" y="2912"/>
                      <a:pt x="3191" y="2899"/>
                      <a:pt x="3244" y="2885"/>
                    </a:cubicBezTo>
                    <a:cubicBezTo>
                      <a:pt x="3297" y="2872"/>
                      <a:pt x="3336" y="2819"/>
                      <a:pt x="3336" y="2740"/>
                    </a:cubicBezTo>
                    <a:cubicBezTo>
                      <a:pt x="3336" y="2687"/>
                      <a:pt x="3310" y="2660"/>
                      <a:pt x="3257" y="2634"/>
                    </a:cubicBezTo>
                    <a:cubicBezTo>
                      <a:pt x="3217" y="2607"/>
                      <a:pt x="3151" y="2594"/>
                      <a:pt x="3085" y="2594"/>
                    </a:cubicBezTo>
                    <a:cubicBezTo>
                      <a:pt x="3019" y="2581"/>
                      <a:pt x="2952" y="2581"/>
                      <a:pt x="2899" y="2581"/>
                    </a:cubicBezTo>
                    <a:cubicBezTo>
                      <a:pt x="2847" y="2568"/>
                      <a:pt x="2794" y="2554"/>
                      <a:pt x="2727" y="2541"/>
                    </a:cubicBezTo>
                    <a:cubicBezTo>
                      <a:pt x="2701" y="2528"/>
                      <a:pt x="2674" y="2515"/>
                      <a:pt x="2635" y="2475"/>
                    </a:cubicBezTo>
                    <a:cubicBezTo>
                      <a:pt x="2595" y="2449"/>
                      <a:pt x="2555" y="2396"/>
                      <a:pt x="2489" y="2316"/>
                    </a:cubicBezTo>
                    <a:cubicBezTo>
                      <a:pt x="2423" y="2237"/>
                      <a:pt x="2330" y="2131"/>
                      <a:pt x="2238" y="1999"/>
                    </a:cubicBezTo>
                    <a:cubicBezTo>
                      <a:pt x="2132" y="1853"/>
                      <a:pt x="1999" y="1668"/>
                      <a:pt x="1841" y="1443"/>
                    </a:cubicBezTo>
                    <a:cubicBezTo>
                      <a:pt x="1920" y="1324"/>
                      <a:pt x="1999" y="1218"/>
                      <a:pt x="2066" y="1112"/>
                    </a:cubicBezTo>
                    <a:cubicBezTo>
                      <a:pt x="2145" y="993"/>
                      <a:pt x="2224" y="887"/>
                      <a:pt x="2330" y="768"/>
                    </a:cubicBezTo>
                    <a:cubicBezTo>
                      <a:pt x="2397" y="675"/>
                      <a:pt x="2476" y="622"/>
                      <a:pt x="2542" y="609"/>
                    </a:cubicBezTo>
                    <a:cubicBezTo>
                      <a:pt x="2582" y="582"/>
                      <a:pt x="2661" y="569"/>
                      <a:pt x="2754" y="569"/>
                    </a:cubicBezTo>
                    <a:cubicBezTo>
                      <a:pt x="2860" y="556"/>
                      <a:pt x="2992" y="556"/>
                      <a:pt x="3177" y="556"/>
                    </a:cubicBezTo>
                    <a:cubicBezTo>
                      <a:pt x="3217" y="556"/>
                      <a:pt x="3244" y="543"/>
                      <a:pt x="3270" y="516"/>
                    </a:cubicBezTo>
                    <a:cubicBezTo>
                      <a:pt x="3297" y="477"/>
                      <a:pt x="3310" y="437"/>
                      <a:pt x="3310" y="424"/>
                    </a:cubicBezTo>
                    <a:cubicBezTo>
                      <a:pt x="3310" y="291"/>
                      <a:pt x="3257" y="225"/>
                      <a:pt x="3164" y="225"/>
                    </a:cubicBezTo>
                    <a:lnTo>
                      <a:pt x="2026" y="225"/>
                    </a:lnTo>
                    <a:cubicBezTo>
                      <a:pt x="1947" y="225"/>
                      <a:pt x="1880" y="238"/>
                      <a:pt x="1827" y="265"/>
                    </a:cubicBezTo>
                    <a:cubicBezTo>
                      <a:pt x="1788" y="291"/>
                      <a:pt x="1761" y="331"/>
                      <a:pt x="1761" y="410"/>
                    </a:cubicBezTo>
                    <a:cubicBezTo>
                      <a:pt x="1761" y="450"/>
                      <a:pt x="1774" y="490"/>
                      <a:pt x="1801" y="516"/>
                    </a:cubicBezTo>
                    <a:cubicBezTo>
                      <a:pt x="1841" y="529"/>
                      <a:pt x="1867" y="543"/>
                      <a:pt x="1880" y="556"/>
                    </a:cubicBezTo>
                    <a:cubicBezTo>
                      <a:pt x="1907" y="569"/>
                      <a:pt x="1920" y="582"/>
                      <a:pt x="1920" y="596"/>
                    </a:cubicBezTo>
                    <a:cubicBezTo>
                      <a:pt x="1920" y="609"/>
                      <a:pt x="1907" y="649"/>
                      <a:pt x="1867" y="702"/>
                    </a:cubicBezTo>
                    <a:cubicBezTo>
                      <a:pt x="1841" y="754"/>
                      <a:pt x="1801" y="821"/>
                      <a:pt x="1748" y="900"/>
                    </a:cubicBezTo>
                    <a:lnTo>
                      <a:pt x="1602" y="1125"/>
                    </a:lnTo>
                    <a:cubicBezTo>
                      <a:pt x="1536" y="1032"/>
                      <a:pt x="1470" y="953"/>
                      <a:pt x="1417" y="874"/>
                    </a:cubicBezTo>
                    <a:cubicBezTo>
                      <a:pt x="1364" y="794"/>
                      <a:pt x="1311" y="715"/>
                      <a:pt x="1272" y="662"/>
                    </a:cubicBezTo>
                    <a:cubicBezTo>
                      <a:pt x="1232" y="596"/>
                      <a:pt x="1192" y="543"/>
                      <a:pt x="1166" y="503"/>
                    </a:cubicBezTo>
                    <a:cubicBezTo>
                      <a:pt x="1152" y="463"/>
                      <a:pt x="1139" y="437"/>
                      <a:pt x="1139" y="424"/>
                    </a:cubicBezTo>
                    <a:cubicBezTo>
                      <a:pt x="1139" y="384"/>
                      <a:pt x="1152" y="371"/>
                      <a:pt x="1179" y="371"/>
                    </a:cubicBezTo>
                    <a:cubicBezTo>
                      <a:pt x="1219" y="371"/>
                      <a:pt x="1272" y="357"/>
                      <a:pt x="1324" y="357"/>
                    </a:cubicBezTo>
                    <a:cubicBezTo>
                      <a:pt x="1391" y="357"/>
                      <a:pt x="1444" y="344"/>
                      <a:pt x="1470" y="304"/>
                    </a:cubicBezTo>
                    <a:cubicBezTo>
                      <a:pt x="1510" y="265"/>
                      <a:pt x="1523" y="238"/>
                      <a:pt x="1523" y="199"/>
                    </a:cubicBezTo>
                    <a:cubicBezTo>
                      <a:pt x="1523" y="172"/>
                      <a:pt x="1523" y="146"/>
                      <a:pt x="1523" y="132"/>
                    </a:cubicBezTo>
                    <a:cubicBezTo>
                      <a:pt x="1523" y="106"/>
                      <a:pt x="1510" y="79"/>
                      <a:pt x="1483" y="66"/>
                    </a:cubicBezTo>
                    <a:cubicBezTo>
                      <a:pt x="1457" y="40"/>
                      <a:pt x="1430" y="27"/>
                      <a:pt x="1377" y="13"/>
                    </a:cubicBezTo>
                    <a:cubicBezTo>
                      <a:pt x="1338" y="0"/>
                      <a:pt x="1272" y="0"/>
                      <a:pt x="1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>
                <a:off x="4962835" y="259761"/>
                <a:ext cx="166860" cy="289725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5242" extrusionOk="0">
                    <a:moveTo>
                      <a:pt x="2873" y="0"/>
                    </a:moveTo>
                    <a:cubicBezTo>
                      <a:pt x="2767" y="0"/>
                      <a:pt x="2688" y="27"/>
                      <a:pt x="2635" y="80"/>
                    </a:cubicBezTo>
                    <a:cubicBezTo>
                      <a:pt x="2595" y="133"/>
                      <a:pt x="2529" y="225"/>
                      <a:pt x="2476" y="358"/>
                    </a:cubicBezTo>
                    <a:cubicBezTo>
                      <a:pt x="2383" y="530"/>
                      <a:pt x="2317" y="675"/>
                      <a:pt x="2264" y="781"/>
                    </a:cubicBezTo>
                    <a:lnTo>
                      <a:pt x="2119" y="1073"/>
                    </a:lnTo>
                    <a:cubicBezTo>
                      <a:pt x="2079" y="1152"/>
                      <a:pt x="2052" y="1231"/>
                      <a:pt x="2013" y="1298"/>
                    </a:cubicBezTo>
                    <a:cubicBezTo>
                      <a:pt x="1973" y="1377"/>
                      <a:pt x="1933" y="1456"/>
                      <a:pt x="1880" y="1562"/>
                    </a:cubicBezTo>
                    <a:cubicBezTo>
                      <a:pt x="1827" y="1668"/>
                      <a:pt x="1761" y="1787"/>
                      <a:pt x="1682" y="1946"/>
                    </a:cubicBezTo>
                    <a:cubicBezTo>
                      <a:pt x="1589" y="2092"/>
                      <a:pt x="1483" y="2277"/>
                      <a:pt x="1364" y="2515"/>
                    </a:cubicBezTo>
                    <a:cubicBezTo>
                      <a:pt x="1258" y="2700"/>
                      <a:pt x="1179" y="2846"/>
                      <a:pt x="1126" y="2952"/>
                    </a:cubicBezTo>
                    <a:cubicBezTo>
                      <a:pt x="1060" y="3058"/>
                      <a:pt x="1007" y="3150"/>
                      <a:pt x="967" y="3217"/>
                    </a:cubicBezTo>
                    <a:cubicBezTo>
                      <a:pt x="941" y="3283"/>
                      <a:pt x="901" y="3323"/>
                      <a:pt x="874" y="3362"/>
                    </a:cubicBezTo>
                    <a:cubicBezTo>
                      <a:pt x="861" y="3402"/>
                      <a:pt x="835" y="3442"/>
                      <a:pt x="808" y="3481"/>
                    </a:cubicBezTo>
                    <a:cubicBezTo>
                      <a:pt x="782" y="3521"/>
                      <a:pt x="755" y="3574"/>
                      <a:pt x="716" y="3640"/>
                    </a:cubicBezTo>
                    <a:cubicBezTo>
                      <a:pt x="689" y="3693"/>
                      <a:pt x="636" y="3786"/>
                      <a:pt x="583" y="3892"/>
                    </a:cubicBezTo>
                    <a:cubicBezTo>
                      <a:pt x="530" y="4011"/>
                      <a:pt x="451" y="4156"/>
                      <a:pt x="358" y="4328"/>
                    </a:cubicBezTo>
                    <a:cubicBezTo>
                      <a:pt x="266" y="4514"/>
                      <a:pt x="160" y="4739"/>
                      <a:pt x="14" y="5017"/>
                    </a:cubicBezTo>
                    <a:cubicBezTo>
                      <a:pt x="1" y="5030"/>
                      <a:pt x="1" y="5043"/>
                      <a:pt x="1" y="5070"/>
                    </a:cubicBezTo>
                    <a:cubicBezTo>
                      <a:pt x="1" y="5122"/>
                      <a:pt x="27" y="5162"/>
                      <a:pt x="54" y="5189"/>
                    </a:cubicBezTo>
                    <a:cubicBezTo>
                      <a:pt x="94" y="5228"/>
                      <a:pt x="133" y="5242"/>
                      <a:pt x="173" y="5242"/>
                    </a:cubicBezTo>
                    <a:cubicBezTo>
                      <a:pt x="239" y="5242"/>
                      <a:pt x="279" y="5228"/>
                      <a:pt x="332" y="5202"/>
                    </a:cubicBezTo>
                    <a:cubicBezTo>
                      <a:pt x="385" y="5175"/>
                      <a:pt x="411" y="5149"/>
                      <a:pt x="438" y="5096"/>
                    </a:cubicBezTo>
                    <a:lnTo>
                      <a:pt x="2939" y="384"/>
                    </a:lnTo>
                    <a:cubicBezTo>
                      <a:pt x="2952" y="358"/>
                      <a:pt x="2966" y="318"/>
                      <a:pt x="2992" y="265"/>
                    </a:cubicBezTo>
                    <a:cubicBezTo>
                      <a:pt x="3005" y="225"/>
                      <a:pt x="3019" y="186"/>
                      <a:pt x="3019" y="146"/>
                    </a:cubicBezTo>
                    <a:cubicBezTo>
                      <a:pt x="3019" y="120"/>
                      <a:pt x="3019" y="93"/>
                      <a:pt x="2992" y="53"/>
                    </a:cubicBezTo>
                    <a:cubicBezTo>
                      <a:pt x="2979" y="14"/>
                      <a:pt x="2939" y="0"/>
                      <a:pt x="2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>
                <a:off x="5141357" y="259761"/>
                <a:ext cx="177085" cy="28751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5202" extrusionOk="0">
                    <a:moveTo>
                      <a:pt x="1668" y="0"/>
                    </a:moveTo>
                    <a:cubicBezTo>
                      <a:pt x="1417" y="0"/>
                      <a:pt x="1192" y="53"/>
                      <a:pt x="993" y="159"/>
                    </a:cubicBezTo>
                    <a:cubicBezTo>
                      <a:pt x="808" y="252"/>
                      <a:pt x="636" y="371"/>
                      <a:pt x="503" y="517"/>
                    </a:cubicBezTo>
                    <a:cubicBezTo>
                      <a:pt x="371" y="662"/>
                      <a:pt x="278" y="808"/>
                      <a:pt x="199" y="953"/>
                    </a:cubicBezTo>
                    <a:cubicBezTo>
                      <a:pt x="133" y="1099"/>
                      <a:pt x="106" y="1231"/>
                      <a:pt x="106" y="1324"/>
                    </a:cubicBezTo>
                    <a:cubicBezTo>
                      <a:pt x="106" y="1337"/>
                      <a:pt x="106" y="1377"/>
                      <a:pt x="106" y="1417"/>
                    </a:cubicBezTo>
                    <a:cubicBezTo>
                      <a:pt x="119" y="1456"/>
                      <a:pt x="133" y="1496"/>
                      <a:pt x="146" y="1549"/>
                    </a:cubicBezTo>
                    <a:cubicBezTo>
                      <a:pt x="159" y="1589"/>
                      <a:pt x="199" y="1615"/>
                      <a:pt x="225" y="1655"/>
                    </a:cubicBezTo>
                    <a:cubicBezTo>
                      <a:pt x="265" y="1681"/>
                      <a:pt x="318" y="1708"/>
                      <a:pt x="384" y="1708"/>
                    </a:cubicBezTo>
                    <a:cubicBezTo>
                      <a:pt x="503" y="1708"/>
                      <a:pt x="583" y="1681"/>
                      <a:pt x="649" y="1628"/>
                    </a:cubicBezTo>
                    <a:cubicBezTo>
                      <a:pt x="702" y="1575"/>
                      <a:pt x="742" y="1496"/>
                      <a:pt x="742" y="1417"/>
                    </a:cubicBezTo>
                    <a:cubicBezTo>
                      <a:pt x="742" y="1377"/>
                      <a:pt x="728" y="1350"/>
                      <a:pt x="715" y="1324"/>
                    </a:cubicBezTo>
                    <a:cubicBezTo>
                      <a:pt x="702" y="1298"/>
                      <a:pt x="689" y="1271"/>
                      <a:pt x="662" y="1245"/>
                    </a:cubicBezTo>
                    <a:lnTo>
                      <a:pt x="609" y="1178"/>
                    </a:lnTo>
                    <a:cubicBezTo>
                      <a:pt x="596" y="1165"/>
                      <a:pt x="596" y="1139"/>
                      <a:pt x="596" y="1099"/>
                    </a:cubicBezTo>
                    <a:cubicBezTo>
                      <a:pt x="596" y="1073"/>
                      <a:pt x="622" y="1020"/>
                      <a:pt x="662" y="940"/>
                    </a:cubicBezTo>
                    <a:cubicBezTo>
                      <a:pt x="715" y="861"/>
                      <a:pt x="781" y="768"/>
                      <a:pt x="861" y="689"/>
                    </a:cubicBezTo>
                    <a:cubicBezTo>
                      <a:pt x="953" y="609"/>
                      <a:pt x="1059" y="530"/>
                      <a:pt x="1178" y="477"/>
                    </a:cubicBezTo>
                    <a:cubicBezTo>
                      <a:pt x="1297" y="411"/>
                      <a:pt x="1443" y="371"/>
                      <a:pt x="1602" y="371"/>
                    </a:cubicBezTo>
                    <a:cubicBezTo>
                      <a:pt x="1761" y="371"/>
                      <a:pt x="1893" y="411"/>
                      <a:pt x="2012" y="464"/>
                    </a:cubicBezTo>
                    <a:cubicBezTo>
                      <a:pt x="2118" y="517"/>
                      <a:pt x="2211" y="583"/>
                      <a:pt x="2277" y="675"/>
                    </a:cubicBezTo>
                    <a:cubicBezTo>
                      <a:pt x="2343" y="755"/>
                      <a:pt x="2396" y="848"/>
                      <a:pt x="2422" y="953"/>
                    </a:cubicBezTo>
                    <a:cubicBezTo>
                      <a:pt x="2462" y="1059"/>
                      <a:pt x="2475" y="1152"/>
                      <a:pt x="2475" y="1258"/>
                    </a:cubicBezTo>
                    <a:cubicBezTo>
                      <a:pt x="2475" y="1456"/>
                      <a:pt x="2436" y="1668"/>
                      <a:pt x="2356" y="1906"/>
                    </a:cubicBezTo>
                    <a:cubicBezTo>
                      <a:pt x="2290" y="2131"/>
                      <a:pt x="2184" y="2356"/>
                      <a:pt x="2052" y="2595"/>
                    </a:cubicBezTo>
                    <a:cubicBezTo>
                      <a:pt x="1933" y="2820"/>
                      <a:pt x="1787" y="3058"/>
                      <a:pt x="1628" y="3283"/>
                    </a:cubicBezTo>
                    <a:cubicBezTo>
                      <a:pt x="1469" y="3508"/>
                      <a:pt x="1297" y="3720"/>
                      <a:pt x="1112" y="3931"/>
                    </a:cubicBezTo>
                    <a:cubicBezTo>
                      <a:pt x="940" y="4117"/>
                      <a:pt x="768" y="4302"/>
                      <a:pt x="596" y="4474"/>
                    </a:cubicBezTo>
                    <a:cubicBezTo>
                      <a:pt x="424" y="4633"/>
                      <a:pt x="265" y="4778"/>
                      <a:pt x="119" y="4884"/>
                    </a:cubicBezTo>
                    <a:cubicBezTo>
                      <a:pt x="93" y="4911"/>
                      <a:pt x="67" y="4937"/>
                      <a:pt x="27" y="4964"/>
                    </a:cubicBezTo>
                    <a:cubicBezTo>
                      <a:pt x="14" y="4977"/>
                      <a:pt x="0" y="5003"/>
                      <a:pt x="0" y="5043"/>
                    </a:cubicBezTo>
                    <a:cubicBezTo>
                      <a:pt x="0" y="5070"/>
                      <a:pt x="14" y="5109"/>
                      <a:pt x="27" y="5136"/>
                    </a:cubicBezTo>
                    <a:cubicBezTo>
                      <a:pt x="67" y="5175"/>
                      <a:pt x="106" y="5202"/>
                      <a:pt x="172" y="5202"/>
                    </a:cubicBezTo>
                    <a:cubicBezTo>
                      <a:pt x="225" y="5202"/>
                      <a:pt x="292" y="5189"/>
                      <a:pt x="331" y="5162"/>
                    </a:cubicBezTo>
                    <a:cubicBezTo>
                      <a:pt x="384" y="5149"/>
                      <a:pt x="411" y="5136"/>
                      <a:pt x="437" y="5109"/>
                    </a:cubicBezTo>
                    <a:lnTo>
                      <a:pt x="1112" y="5109"/>
                    </a:lnTo>
                    <a:cubicBezTo>
                      <a:pt x="1244" y="5109"/>
                      <a:pt x="1377" y="5109"/>
                      <a:pt x="1509" y="5122"/>
                    </a:cubicBezTo>
                    <a:lnTo>
                      <a:pt x="1880" y="5122"/>
                    </a:lnTo>
                    <a:cubicBezTo>
                      <a:pt x="2012" y="5122"/>
                      <a:pt x="2131" y="5122"/>
                      <a:pt x="2264" y="5136"/>
                    </a:cubicBezTo>
                    <a:lnTo>
                      <a:pt x="2674" y="5136"/>
                    </a:lnTo>
                    <a:cubicBezTo>
                      <a:pt x="2687" y="5136"/>
                      <a:pt x="2714" y="5122"/>
                      <a:pt x="2753" y="5096"/>
                    </a:cubicBezTo>
                    <a:cubicBezTo>
                      <a:pt x="2793" y="5083"/>
                      <a:pt x="2833" y="5043"/>
                      <a:pt x="2859" y="4990"/>
                    </a:cubicBezTo>
                    <a:cubicBezTo>
                      <a:pt x="2965" y="4792"/>
                      <a:pt x="3058" y="4646"/>
                      <a:pt x="3111" y="4553"/>
                    </a:cubicBezTo>
                    <a:cubicBezTo>
                      <a:pt x="3177" y="4461"/>
                      <a:pt x="3203" y="4395"/>
                      <a:pt x="3203" y="4355"/>
                    </a:cubicBezTo>
                    <a:cubicBezTo>
                      <a:pt x="3203" y="4302"/>
                      <a:pt x="3190" y="4275"/>
                      <a:pt x="3137" y="4249"/>
                    </a:cubicBezTo>
                    <a:cubicBezTo>
                      <a:pt x="3111" y="4236"/>
                      <a:pt x="3071" y="4222"/>
                      <a:pt x="3018" y="4222"/>
                    </a:cubicBezTo>
                    <a:cubicBezTo>
                      <a:pt x="2965" y="4222"/>
                      <a:pt x="2925" y="4236"/>
                      <a:pt x="2886" y="4275"/>
                    </a:cubicBezTo>
                    <a:cubicBezTo>
                      <a:pt x="2859" y="4302"/>
                      <a:pt x="2833" y="4328"/>
                      <a:pt x="2819" y="4368"/>
                    </a:cubicBezTo>
                    <a:lnTo>
                      <a:pt x="2647" y="4620"/>
                    </a:lnTo>
                    <a:cubicBezTo>
                      <a:pt x="2621" y="4672"/>
                      <a:pt x="2594" y="4699"/>
                      <a:pt x="2568" y="4712"/>
                    </a:cubicBezTo>
                    <a:cubicBezTo>
                      <a:pt x="2542" y="4725"/>
                      <a:pt x="2515" y="4739"/>
                      <a:pt x="2489" y="4739"/>
                    </a:cubicBezTo>
                    <a:lnTo>
                      <a:pt x="1800" y="4739"/>
                    </a:lnTo>
                    <a:cubicBezTo>
                      <a:pt x="1628" y="4725"/>
                      <a:pt x="1456" y="4725"/>
                      <a:pt x="1271" y="4725"/>
                    </a:cubicBezTo>
                    <a:cubicBezTo>
                      <a:pt x="1099" y="4725"/>
                      <a:pt x="940" y="4712"/>
                      <a:pt x="821" y="4712"/>
                    </a:cubicBezTo>
                    <a:cubicBezTo>
                      <a:pt x="940" y="4593"/>
                      <a:pt x="1072" y="4461"/>
                      <a:pt x="1218" y="4302"/>
                    </a:cubicBezTo>
                    <a:cubicBezTo>
                      <a:pt x="1377" y="4143"/>
                      <a:pt x="1536" y="3971"/>
                      <a:pt x="1681" y="3786"/>
                    </a:cubicBezTo>
                    <a:cubicBezTo>
                      <a:pt x="1840" y="3600"/>
                      <a:pt x="1999" y="3402"/>
                      <a:pt x="2144" y="3203"/>
                    </a:cubicBezTo>
                    <a:cubicBezTo>
                      <a:pt x="2290" y="2992"/>
                      <a:pt x="2436" y="2780"/>
                      <a:pt x="2542" y="2555"/>
                    </a:cubicBezTo>
                    <a:cubicBezTo>
                      <a:pt x="2661" y="2343"/>
                      <a:pt x="2753" y="2131"/>
                      <a:pt x="2833" y="1906"/>
                    </a:cubicBezTo>
                    <a:cubicBezTo>
                      <a:pt x="2899" y="1681"/>
                      <a:pt x="2939" y="1470"/>
                      <a:pt x="2939" y="1271"/>
                    </a:cubicBezTo>
                    <a:cubicBezTo>
                      <a:pt x="2939" y="1086"/>
                      <a:pt x="2912" y="927"/>
                      <a:pt x="2872" y="781"/>
                    </a:cubicBezTo>
                    <a:cubicBezTo>
                      <a:pt x="2833" y="623"/>
                      <a:pt x="2753" y="490"/>
                      <a:pt x="2647" y="371"/>
                    </a:cubicBezTo>
                    <a:cubicBezTo>
                      <a:pt x="2542" y="265"/>
                      <a:pt x="2409" y="173"/>
                      <a:pt x="2250" y="106"/>
                    </a:cubicBezTo>
                    <a:cubicBezTo>
                      <a:pt x="2092" y="40"/>
                      <a:pt x="1893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>
                <a:off x="5320598" y="397272"/>
                <a:ext cx="209971" cy="208534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773" extrusionOk="0">
                    <a:moveTo>
                      <a:pt x="384" y="1"/>
                    </a:moveTo>
                    <a:cubicBezTo>
                      <a:pt x="278" y="1"/>
                      <a:pt x="199" y="14"/>
                      <a:pt x="119" y="54"/>
                    </a:cubicBezTo>
                    <a:cubicBezTo>
                      <a:pt x="40" y="80"/>
                      <a:pt x="0" y="133"/>
                      <a:pt x="0" y="199"/>
                    </a:cubicBezTo>
                    <a:cubicBezTo>
                      <a:pt x="0" y="279"/>
                      <a:pt x="53" y="318"/>
                      <a:pt x="132" y="332"/>
                    </a:cubicBezTo>
                    <a:cubicBezTo>
                      <a:pt x="212" y="345"/>
                      <a:pt x="331" y="358"/>
                      <a:pt x="490" y="358"/>
                    </a:cubicBezTo>
                    <a:lnTo>
                      <a:pt x="609" y="358"/>
                    </a:lnTo>
                    <a:cubicBezTo>
                      <a:pt x="649" y="371"/>
                      <a:pt x="675" y="371"/>
                      <a:pt x="701" y="385"/>
                    </a:cubicBezTo>
                    <a:cubicBezTo>
                      <a:pt x="728" y="398"/>
                      <a:pt x="741" y="411"/>
                      <a:pt x="754" y="437"/>
                    </a:cubicBezTo>
                    <a:cubicBezTo>
                      <a:pt x="781" y="464"/>
                      <a:pt x="794" y="490"/>
                      <a:pt x="821" y="530"/>
                    </a:cubicBezTo>
                    <a:lnTo>
                      <a:pt x="2025" y="2714"/>
                    </a:lnTo>
                    <a:cubicBezTo>
                      <a:pt x="1972" y="2833"/>
                      <a:pt x="1919" y="2939"/>
                      <a:pt x="1866" y="3032"/>
                    </a:cubicBezTo>
                    <a:cubicBezTo>
                      <a:pt x="1813" y="3124"/>
                      <a:pt x="1760" y="3190"/>
                      <a:pt x="1694" y="3257"/>
                    </a:cubicBezTo>
                    <a:cubicBezTo>
                      <a:pt x="1641" y="3296"/>
                      <a:pt x="1575" y="3349"/>
                      <a:pt x="1509" y="3376"/>
                    </a:cubicBezTo>
                    <a:cubicBezTo>
                      <a:pt x="1429" y="3415"/>
                      <a:pt x="1363" y="3429"/>
                      <a:pt x="1297" y="3429"/>
                    </a:cubicBezTo>
                    <a:cubicBezTo>
                      <a:pt x="1178" y="3429"/>
                      <a:pt x="1072" y="3402"/>
                      <a:pt x="993" y="3349"/>
                    </a:cubicBezTo>
                    <a:cubicBezTo>
                      <a:pt x="926" y="3296"/>
                      <a:pt x="887" y="3230"/>
                      <a:pt x="887" y="3164"/>
                    </a:cubicBezTo>
                    <a:cubicBezTo>
                      <a:pt x="887" y="3137"/>
                      <a:pt x="900" y="3098"/>
                      <a:pt x="913" y="3071"/>
                    </a:cubicBezTo>
                    <a:cubicBezTo>
                      <a:pt x="940" y="3045"/>
                      <a:pt x="966" y="3018"/>
                      <a:pt x="993" y="3018"/>
                    </a:cubicBezTo>
                    <a:cubicBezTo>
                      <a:pt x="1019" y="3018"/>
                      <a:pt x="1046" y="3018"/>
                      <a:pt x="1072" y="3005"/>
                    </a:cubicBezTo>
                    <a:cubicBezTo>
                      <a:pt x="1099" y="3005"/>
                      <a:pt x="1125" y="2992"/>
                      <a:pt x="1151" y="2979"/>
                    </a:cubicBezTo>
                    <a:cubicBezTo>
                      <a:pt x="1178" y="2965"/>
                      <a:pt x="1204" y="2939"/>
                      <a:pt x="1218" y="2912"/>
                    </a:cubicBezTo>
                    <a:cubicBezTo>
                      <a:pt x="1231" y="2899"/>
                      <a:pt x="1244" y="2859"/>
                      <a:pt x="1244" y="2820"/>
                    </a:cubicBezTo>
                    <a:cubicBezTo>
                      <a:pt x="1244" y="2754"/>
                      <a:pt x="1218" y="2701"/>
                      <a:pt x="1165" y="2674"/>
                    </a:cubicBezTo>
                    <a:cubicBezTo>
                      <a:pt x="1125" y="2648"/>
                      <a:pt x="1072" y="2634"/>
                      <a:pt x="1019" y="2634"/>
                    </a:cubicBezTo>
                    <a:cubicBezTo>
                      <a:pt x="966" y="2634"/>
                      <a:pt x="913" y="2634"/>
                      <a:pt x="847" y="2661"/>
                    </a:cubicBezTo>
                    <a:cubicBezTo>
                      <a:pt x="794" y="2687"/>
                      <a:pt x="754" y="2714"/>
                      <a:pt x="701" y="2754"/>
                    </a:cubicBezTo>
                    <a:cubicBezTo>
                      <a:pt x="662" y="2807"/>
                      <a:pt x="622" y="2859"/>
                      <a:pt x="596" y="2926"/>
                    </a:cubicBezTo>
                    <a:cubicBezTo>
                      <a:pt x="569" y="2992"/>
                      <a:pt x="556" y="3071"/>
                      <a:pt x="556" y="3164"/>
                    </a:cubicBezTo>
                    <a:cubicBezTo>
                      <a:pt x="556" y="3257"/>
                      <a:pt x="582" y="3349"/>
                      <a:pt x="622" y="3415"/>
                    </a:cubicBezTo>
                    <a:cubicBezTo>
                      <a:pt x="649" y="3495"/>
                      <a:pt x="701" y="3561"/>
                      <a:pt x="768" y="3614"/>
                    </a:cubicBezTo>
                    <a:cubicBezTo>
                      <a:pt x="821" y="3667"/>
                      <a:pt x="900" y="3707"/>
                      <a:pt x="979" y="3733"/>
                    </a:cubicBezTo>
                    <a:cubicBezTo>
                      <a:pt x="1059" y="3759"/>
                      <a:pt x="1138" y="3773"/>
                      <a:pt x="1231" y="3773"/>
                    </a:cubicBezTo>
                    <a:cubicBezTo>
                      <a:pt x="1390" y="3773"/>
                      <a:pt x="1535" y="3733"/>
                      <a:pt x="1668" y="3667"/>
                    </a:cubicBezTo>
                    <a:cubicBezTo>
                      <a:pt x="1800" y="3614"/>
                      <a:pt x="1932" y="3508"/>
                      <a:pt x="2051" y="3376"/>
                    </a:cubicBezTo>
                    <a:cubicBezTo>
                      <a:pt x="2144" y="3257"/>
                      <a:pt x="2237" y="3111"/>
                      <a:pt x="2303" y="2952"/>
                    </a:cubicBezTo>
                    <a:cubicBezTo>
                      <a:pt x="2382" y="2780"/>
                      <a:pt x="2462" y="2595"/>
                      <a:pt x="2541" y="2370"/>
                    </a:cubicBezTo>
                    <a:lnTo>
                      <a:pt x="3176" y="596"/>
                    </a:lnTo>
                    <a:cubicBezTo>
                      <a:pt x="3203" y="530"/>
                      <a:pt x="3229" y="490"/>
                      <a:pt x="3256" y="477"/>
                    </a:cubicBezTo>
                    <a:cubicBezTo>
                      <a:pt x="3296" y="464"/>
                      <a:pt x="3362" y="451"/>
                      <a:pt x="3454" y="451"/>
                    </a:cubicBezTo>
                    <a:cubicBezTo>
                      <a:pt x="3534" y="451"/>
                      <a:pt x="3613" y="437"/>
                      <a:pt x="3679" y="411"/>
                    </a:cubicBezTo>
                    <a:cubicBezTo>
                      <a:pt x="3759" y="398"/>
                      <a:pt x="3799" y="345"/>
                      <a:pt x="3799" y="279"/>
                    </a:cubicBezTo>
                    <a:cubicBezTo>
                      <a:pt x="3799" y="212"/>
                      <a:pt x="3759" y="160"/>
                      <a:pt x="3693" y="146"/>
                    </a:cubicBezTo>
                    <a:cubicBezTo>
                      <a:pt x="3626" y="120"/>
                      <a:pt x="3547" y="107"/>
                      <a:pt x="3454" y="107"/>
                    </a:cubicBezTo>
                    <a:lnTo>
                      <a:pt x="2422" y="107"/>
                    </a:lnTo>
                    <a:cubicBezTo>
                      <a:pt x="2329" y="107"/>
                      <a:pt x="2263" y="120"/>
                      <a:pt x="2237" y="146"/>
                    </a:cubicBezTo>
                    <a:cubicBezTo>
                      <a:pt x="2210" y="160"/>
                      <a:pt x="2197" y="212"/>
                      <a:pt x="2197" y="279"/>
                    </a:cubicBezTo>
                    <a:cubicBezTo>
                      <a:pt x="2197" y="318"/>
                      <a:pt x="2224" y="358"/>
                      <a:pt x="2263" y="398"/>
                    </a:cubicBezTo>
                    <a:cubicBezTo>
                      <a:pt x="2303" y="437"/>
                      <a:pt x="2382" y="451"/>
                      <a:pt x="2475" y="451"/>
                    </a:cubicBezTo>
                    <a:cubicBezTo>
                      <a:pt x="2568" y="451"/>
                      <a:pt x="2634" y="464"/>
                      <a:pt x="2660" y="477"/>
                    </a:cubicBezTo>
                    <a:cubicBezTo>
                      <a:pt x="2687" y="504"/>
                      <a:pt x="2700" y="517"/>
                      <a:pt x="2700" y="557"/>
                    </a:cubicBezTo>
                    <a:cubicBezTo>
                      <a:pt x="2700" y="623"/>
                      <a:pt x="2687" y="689"/>
                      <a:pt x="2647" y="795"/>
                    </a:cubicBezTo>
                    <a:lnTo>
                      <a:pt x="2197" y="2224"/>
                    </a:lnTo>
                    <a:lnTo>
                      <a:pt x="1337" y="623"/>
                    </a:lnTo>
                    <a:cubicBezTo>
                      <a:pt x="1324" y="583"/>
                      <a:pt x="1310" y="543"/>
                      <a:pt x="1297" y="504"/>
                    </a:cubicBezTo>
                    <a:cubicBezTo>
                      <a:pt x="1284" y="464"/>
                      <a:pt x="1284" y="437"/>
                      <a:pt x="1284" y="424"/>
                    </a:cubicBezTo>
                    <a:cubicBezTo>
                      <a:pt x="1284" y="385"/>
                      <a:pt x="1284" y="358"/>
                      <a:pt x="1297" y="358"/>
                    </a:cubicBezTo>
                    <a:cubicBezTo>
                      <a:pt x="1324" y="345"/>
                      <a:pt x="1337" y="345"/>
                      <a:pt x="1363" y="345"/>
                    </a:cubicBezTo>
                    <a:cubicBezTo>
                      <a:pt x="1443" y="345"/>
                      <a:pt x="1496" y="332"/>
                      <a:pt x="1522" y="292"/>
                    </a:cubicBezTo>
                    <a:cubicBezTo>
                      <a:pt x="1549" y="252"/>
                      <a:pt x="1562" y="212"/>
                      <a:pt x="1562" y="160"/>
                    </a:cubicBezTo>
                    <a:cubicBezTo>
                      <a:pt x="1562" y="120"/>
                      <a:pt x="1549" y="80"/>
                      <a:pt x="1522" y="54"/>
                    </a:cubicBezTo>
                    <a:cubicBezTo>
                      <a:pt x="1496" y="14"/>
                      <a:pt x="1416" y="1"/>
                      <a:pt x="1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" name="Google Shape;127;p8"/>
            <p:cNvSpPr/>
            <p:nvPr/>
          </p:nvSpPr>
          <p:spPr>
            <a:xfrm>
              <a:off x="349012" y="395076"/>
              <a:ext cx="96051" cy="96051"/>
            </a:xfrm>
            <a:custGeom>
              <a:avLst/>
              <a:gdLst/>
              <a:ahLst/>
              <a:cxnLst/>
              <a:rect l="l" t="t" r="r" b="b"/>
              <a:pathLst>
                <a:path w="1973" h="1973" extrusionOk="0">
                  <a:moveTo>
                    <a:pt x="980" y="0"/>
                  </a:moveTo>
                  <a:cubicBezTo>
                    <a:pt x="927" y="0"/>
                    <a:pt x="874" y="14"/>
                    <a:pt x="834" y="53"/>
                  </a:cubicBezTo>
                  <a:cubicBezTo>
                    <a:pt x="807" y="93"/>
                    <a:pt x="781" y="133"/>
                    <a:pt x="781" y="186"/>
                  </a:cubicBezTo>
                  <a:cubicBezTo>
                    <a:pt x="781" y="252"/>
                    <a:pt x="781" y="331"/>
                    <a:pt x="794" y="450"/>
                  </a:cubicBezTo>
                  <a:cubicBezTo>
                    <a:pt x="794" y="543"/>
                    <a:pt x="807" y="662"/>
                    <a:pt x="807" y="808"/>
                  </a:cubicBezTo>
                  <a:lnTo>
                    <a:pt x="159" y="808"/>
                  </a:lnTo>
                  <a:cubicBezTo>
                    <a:pt x="132" y="808"/>
                    <a:pt x="93" y="821"/>
                    <a:pt x="53" y="848"/>
                  </a:cubicBezTo>
                  <a:cubicBezTo>
                    <a:pt x="13" y="887"/>
                    <a:pt x="0" y="927"/>
                    <a:pt x="0" y="1006"/>
                  </a:cubicBezTo>
                  <a:cubicBezTo>
                    <a:pt x="0" y="1073"/>
                    <a:pt x="13" y="1125"/>
                    <a:pt x="53" y="1152"/>
                  </a:cubicBezTo>
                  <a:cubicBezTo>
                    <a:pt x="93" y="1178"/>
                    <a:pt x="132" y="1192"/>
                    <a:pt x="159" y="1192"/>
                  </a:cubicBezTo>
                  <a:lnTo>
                    <a:pt x="424" y="1192"/>
                  </a:lnTo>
                  <a:cubicBezTo>
                    <a:pt x="530" y="1192"/>
                    <a:pt x="662" y="1178"/>
                    <a:pt x="794" y="1178"/>
                  </a:cubicBezTo>
                  <a:cubicBezTo>
                    <a:pt x="781" y="1284"/>
                    <a:pt x="781" y="1403"/>
                    <a:pt x="781" y="1536"/>
                  </a:cubicBezTo>
                  <a:cubicBezTo>
                    <a:pt x="768" y="1655"/>
                    <a:pt x="768" y="1748"/>
                    <a:pt x="768" y="1814"/>
                  </a:cubicBezTo>
                  <a:cubicBezTo>
                    <a:pt x="768" y="1853"/>
                    <a:pt x="794" y="1880"/>
                    <a:pt x="821" y="1920"/>
                  </a:cubicBezTo>
                  <a:cubicBezTo>
                    <a:pt x="860" y="1959"/>
                    <a:pt x="900" y="1973"/>
                    <a:pt x="980" y="1973"/>
                  </a:cubicBezTo>
                  <a:cubicBezTo>
                    <a:pt x="1046" y="1973"/>
                    <a:pt x="1099" y="1959"/>
                    <a:pt x="1138" y="1920"/>
                  </a:cubicBezTo>
                  <a:cubicBezTo>
                    <a:pt x="1178" y="1880"/>
                    <a:pt x="1191" y="1840"/>
                    <a:pt x="1191" y="1814"/>
                  </a:cubicBezTo>
                  <a:lnTo>
                    <a:pt x="1191" y="1178"/>
                  </a:lnTo>
                  <a:lnTo>
                    <a:pt x="1800" y="1178"/>
                  </a:lnTo>
                  <a:cubicBezTo>
                    <a:pt x="1840" y="1178"/>
                    <a:pt x="1880" y="1165"/>
                    <a:pt x="1919" y="1125"/>
                  </a:cubicBezTo>
                  <a:cubicBezTo>
                    <a:pt x="1959" y="1099"/>
                    <a:pt x="1972" y="1033"/>
                    <a:pt x="1972" y="967"/>
                  </a:cubicBezTo>
                  <a:cubicBezTo>
                    <a:pt x="1972" y="900"/>
                    <a:pt x="1959" y="848"/>
                    <a:pt x="1932" y="821"/>
                  </a:cubicBezTo>
                  <a:cubicBezTo>
                    <a:pt x="1906" y="781"/>
                    <a:pt x="1880" y="768"/>
                    <a:pt x="1840" y="768"/>
                  </a:cubicBezTo>
                  <a:cubicBezTo>
                    <a:pt x="1760" y="768"/>
                    <a:pt x="1668" y="781"/>
                    <a:pt x="1562" y="795"/>
                  </a:cubicBezTo>
                  <a:cubicBezTo>
                    <a:pt x="1443" y="795"/>
                    <a:pt x="1324" y="808"/>
                    <a:pt x="1191" y="808"/>
                  </a:cubicBezTo>
                  <a:lnTo>
                    <a:pt x="1191" y="450"/>
                  </a:lnTo>
                  <a:cubicBezTo>
                    <a:pt x="1191" y="345"/>
                    <a:pt x="1191" y="252"/>
                    <a:pt x="1191" y="186"/>
                  </a:cubicBezTo>
                  <a:cubicBezTo>
                    <a:pt x="1191" y="133"/>
                    <a:pt x="1178" y="93"/>
                    <a:pt x="1138" y="53"/>
                  </a:cubicBezTo>
                  <a:cubicBezTo>
                    <a:pt x="1099" y="14"/>
                    <a:pt x="1046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49010" y="2944392"/>
              <a:ext cx="168247" cy="205586"/>
            </a:xfrm>
            <a:custGeom>
              <a:avLst/>
              <a:gdLst/>
              <a:ahLst/>
              <a:cxnLst/>
              <a:rect l="l" t="t" r="r" b="b"/>
              <a:pathLst>
                <a:path w="3456" h="4223" extrusionOk="0">
                  <a:moveTo>
                    <a:pt x="755" y="371"/>
                  </a:moveTo>
                  <a:cubicBezTo>
                    <a:pt x="861" y="371"/>
                    <a:pt x="954" y="411"/>
                    <a:pt x="1046" y="490"/>
                  </a:cubicBezTo>
                  <a:cubicBezTo>
                    <a:pt x="1139" y="570"/>
                    <a:pt x="1179" y="702"/>
                    <a:pt x="1179" y="887"/>
                  </a:cubicBezTo>
                  <a:cubicBezTo>
                    <a:pt x="1179" y="1073"/>
                    <a:pt x="1139" y="1218"/>
                    <a:pt x="1046" y="1311"/>
                  </a:cubicBezTo>
                  <a:cubicBezTo>
                    <a:pt x="967" y="1417"/>
                    <a:pt x="861" y="1470"/>
                    <a:pt x="729" y="1470"/>
                  </a:cubicBezTo>
                  <a:cubicBezTo>
                    <a:pt x="610" y="1470"/>
                    <a:pt x="517" y="1417"/>
                    <a:pt x="451" y="1311"/>
                  </a:cubicBezTo>
                  <a:cubicBezTo>
                    <a:pt x="385" y="1205"/>
                    <a:pt x="345" y="1086"/>
                    <a:pt x="345" y="940"/>
                  </a:cubicBezTo>
                  <a:cubicBezTo>
                    <a:pt x="345" y="834"/>
                    <a:pt x="358" y="742"/>
                    <a:pt x="385" y="662"/>
                  </a:cubicBezTo>
                  <a:cubicBezTo>
                    <a:pt x="424" y="596"/>
                    <a:pt x="451" y="530"/>
                    <a:pt x="491" y="490"/>
                  </a:cubicBezTo>
                  <a:cubicBezTo>
                    <a:pt x="530" y="437"/>
                    <a:pt x="583" y="411"/>
                    <a:pt x="623" y="398"/>
                  </a:cubicBezTo>
                  <a:cubicBezTo>
                    <a:pt x="676" y="371"/>
                    <a:pt x="716" y="371"/>
                    <a:pt x="755" y="371"/>
                  </a:cubicBezTo>
                  <a:close/>
                  <a:moveTo>
                    <a:pt x="2727" y="2806"/>
                  </a:moveTo>
                  <a:cubicBezTo>
                    <a:pt x="2807" y="2806"/>
                    <a:pt x="2886" y="2846"/>
                    <a:pt x="2966" y="2926"/>
                  </a:cubicBezTo>
                  <a:cubicBezTo>
                    <a:pt x="3058" y="2992"/>
                    <a:pt x="3098" y="3124"/>
                    <a:pt x="3098" y="3309"/>
                  </a:cubicBezTo>
                  <a:cubicBezTo>
                    <a:pt x="3098" y="3376"/>
                    <a:pt x="3085" y="3442"/>
                    <a:pt x="3071" y="3508"/>
                  </a:cubicBezTo>
                  <a:cubicBezTo>
                    <a:pt x="3058" y="3574"/>
                    <a:pt x="3032" y="3640"/>
                    <a:pt x="3005" y="3693"/>
                  </a:cubicBezTo>
                  <a:cubicBezTo>
                    <a:pt x="2966" y="3746"/>
                    <a:pt x="2926" y="3786"/>
                    <a:pt x="2873" y="3826"/>
                  </a:cubicBezTo>
                  <a:cubicBezTo>
                    <a:pt x="2833" y="3865"/>
                    <a:pt x="2767" y="3879"/>
                    <a:pt x="2688" y="3879"/>
                  </a:cubicBezTo>
                  <a:cubicBezTo>
                    <a:pt x="2608" y="3879"/>
                    <a:pt x="2542" y="3865"/>
                    <a:pt x="2489" y="3826"/>
                  </a:cubicBezTo>
                  <a:cubicBezTo>
                    <a:pt x="2449" y="3786"/>
                    <a:pt x="2410" y="3733"/>
                    <a:pt x="2383" y="3680"/>
                  </a:cubicBezTo>
                  <a:cubicBezTo>
                    <a:pt x="2343" y="3627"/>
                    <a:pt x="2330" y="3561"/>
                    <a:pt x="2317" y="3495"/>
                  </a:cubicBezTo>
                  <a:cubicBezTo>
                    <a:pt x="2317" y="3442"/>
                    <a:pt x="2304" y="3389"/>
                    <a:pt x="2304" y="3336"/>
                  </a:cubicBezTo>
                  <a:cubicBezTo>
                    <a:pt x="2304" y="3164"/>
                    <a:pt x="2343" y="3031"/>
                    <a:pt x="2423" y="2939"/>
                  </a:cubicBezTo>
                  <a:cubicBezTo>
                    <a:pt x="2516" y="2846"/>
                    <a:pt x="2608" y="2806"/>
                    <a:pt x="2727" y="2806"/>
                  </a:cubicBezTo>
                  <a:close/>
                  <a:moveTo>
                    <a:pt x="3032" y="1"/>
                  </a:moveTo>
                  <a:cubicBezTo>
                    <a:pt x="2992" y="1"/>
                    <a:pt x="2952" y="14"/>
                    <a:pt x="2913" y="54"/>
                  </a:cubicBezTo>
                  <a:cubicBezTo>
                    <a:pt x="2873" y="93"/>
                    <a:pt x="2846" y="146"/>
                    <a:pt x="2807" y="199"/>
                  </a:cubicBezTo>
                  <a:cubicBezTo>
                    <a:pt x="2767" y="252"/>
                    <a:pt x="2727" y="305"/>
                    <a:pt x="2688" y="371"/>
                  </a:cubicBezTo>
                  <a:cubicBezTo>
                    <a:pt x="2648" y="424"/>
                    <a:pt x="2595" y="464"/>
                    <a:pt x="2555" y="504"/>
                  </a:cubicBezTo>
                  <a:cubicBezTo>
                    <a:pt x="2502" y="530"/>
                    <a:pt x="2449" y="557"/>
                    <a:pt x="2383" y="570"/>
                  </a:cubicBezTo>
                  <a:cubicBezTo>
                    <a:pt x="2317" y="583"/>
                    <a:pt x="2264" y="583"/>
                    <a:pt x="2211" y="583"/>
                  </a:cubicBezTo>
                  <a:cubicBezTo>
                    <a:pt x="2052" y="583"/>
                    <a:pt x="1933" y="570"/>
                    <a:pt x="1827" y="543"/>
                  </a:cubicBezTo>
                  <a:cubicBezTo>
                    <a:pt x="1735" y="517"/>
                    <a:pt x="1642" y="477"/>
                    <a:pt x="1576" y="437"/>
                  </a:cubicBezTo>
                  <a:cubicBezTo>
                    <a:pt x="1510" y="398"/>
                    <a:pt x="1443" y="345"/>
                    <a:pt x="1391" y="305"/>
                  </a:cubicBezTo>
                  <a:cubicBezTo>
                    <a:pt x="1338" y="252"/>
                    <a:pt x="1285" y="212"/>
                    <a:pt x="1232" y="173"/>
                  </a:cubicBezTo>
                  <a:cubicBezTo>
                    <a:pt x="1179" y="120"/>
                    <a:pt x="1113" y="93"/>
                    <a:pt x="1033" y="67"/>
                  </a:cubicBezTo>
                  <a:cubicBezTo>
                    <a:pt x="967" y="27"/>
                    <a:pt x="874" y="14"/>
                    <a:pt x="755" y="14"/>
                  </a:cubicBezTo>
                  <a:cubicBezTo>
                    <a:pt x="663" y="14"/>
                    <a:pt x="570" y="40"/>
                    <a:pt x="477" y="80"/>
                  </a:cubicBezTo>
                  <a:cubicBezTo>
                    <a:pt x="398" y="120"/>
                    <a:pt x="318" y="186"/>
                    <a:pt x="239" y="265"/>
                  </a:cubicBezTo>
                  <a:cubicBezTo>
                    <a:pt x="173" y="345"/>
                    <a:pt x="120" y="437"/>
                    <a:pt x="67" y="557"/>
                  </a:cubicBezTo>
                  <a:cubicBezTo>
                    <a:pt x="27" y="662"/>
                    <a:pt x="1" y="795"/>
                    <a:pt x="1" y="940"/>
                  </a:cubicBezTo>
                  <a:cubicBezTo>
                    <a:pt x="1" y="1086"/>
                    <a:pt x="27" y="1205"/>
                    <a:pt x="67" y="1324"/>
                  </a:cubicBezTo>
                  <a:cubicBezTo>
                    <a:pt x="107" y="1430"/>
                    <a:pt x="160" y="1523"/>
                    <a:pt x="239" y="1589"/>
                  </a:cubicBezTo>
                  <a:cubicBezTo>
                    <a:pt x="305" y="1668"/>
                    <a:pt x="385" y="1721"/>
                    <a:pt x="477" y="1748"/>
                  </a:cubicBezTo>
                  <a:cubicBezTo>
                    <a:pt x="570" y="1787"/>
                    <a:pt x="649" y="1814"/>
                    <a:pt x="742" y="1814"/>
                  </a:cubicBezTo>
                  <a:cubicBezTo>
                    <a:pt x="848" y="1814"/>
                    <a:pt x="941" y="1787"/>
                    <a:pt x="1033" y="1748"/>
                  </a:cubicBezTo>
                  <a:cubicBezTo>
                    <a:pt x="1139" y="1695"/>
                    <a:pt x="1218" y="1629"/>
                    <a:pt x="1298" y="1549"/>
                  </a:cubicBezTo>
                  <a:cubicBezTo>
                    <a:pt x="1364" y="1456"/>
                    <a:pt x="1417" y="1364"/>
                    <a:pt x="1457" y="1245"/>
                  </a:cubicBezTo>
                  <a:cubicBezTo>
                    <a:pt x="1510" y="1126"/>
                    <a:pt x="1523" y="993"/>
                    <a:pt x="1523" y="861"/>
                  </a:cubicBezTo>
                  <a:cubicBezTo>
                    <a:pt x="1523" y="848"/>
                    <a:pt x="1523" y="834"/>
                    <a:pt x="1523" y="834"/>
                  </a:cubicBezTo>
                  <a:lnTo>
                    <a:pt x="1523" y="795"/>
                  </a:lnTo>
                  <a:cubicBezTo>
                    <a:pt x="1629" y="834"/>
                    <a:pt x="1735" y="861"/>
                    <a:pt x="1841" y="874"/>
                  </a:cubicBezTo>
                  <a:cubicBezTo>
                    <a:pt x="1933" y="887"/>
                    <a:pt x="2052" y="901"/>
                    <a:pt x="2198" y="901"/>
                  </a:cubicBezTo>
                  <a:lnTo>
                    <a:pt x="2304" y="901"/>
                  </a:lnTo>
                  <a:cubicBezTo>
                    <a:pt x="2330" y="887"/>
                    <a:pt x="2370" y="887"/>
                    <a:pt x="2410" y="874"/>
                  </a:cubicBezTo>
                  <a:lnTo>
                    <a:pt x="2410" y="874"/>
                  </a:lnTo>
                  <a:cubicBezTo>
                    <a:pt x="2410" y="887"/>
                    <a:pt x="2396" y="927"/>
                    <a:pt x="2343" y="1007"/>
                  </a:cubicBezTo>
                  <a:cubicBezTo>
                    <a:pt x="2304" y="1099"/>
                    <a:pt x="2238" y="1205"/>
                    <a:pt x="2171" y="1337"/>
                  </a:cubicBezTo>
                  <a:cubicBezTo>
                    <a:pt x="2092" y="1470"/>
                    <a:pt x="2013" y="1629"/>
                    <a:pt x="1920" y="1814"/>
                  </a:cubicBezTo>
                  <a:cubicBezTo>
                    <a:pt x="1814" y="1986"/>
                    <a:pt x="1721" y="2158"/>
                    <a:pt x="1629" y="2343"/>
                  </a:cubicBezTo>
                  <a:cubicBezTo>
                    <a:pt x="1523" y="2529"/>
                    <a:pt x="1430" y="2701"/>
                    <a:pt x="1338" y="2886"/>
                  </a:cubicBezTo>
                  <a:cubicBezTo>
                    <a:pt x="1245" y="3058"/>
                    <a:pt x="1166" y="3217"/>
                    <a:pt x="1086" y="3362"/>
                  </a:cubicBezTo>
                  <a:cubicBezTo>
                    <a:pt x="1020" y="3508"/>
                    <a:pt x="954" y="3627"/>
                    <a:pt x="914" y="3720"/>
                  </a:cubicBezTo>
                  <a:cubicBezTo>
                    <a:pt x="861" y="3812"/>
                    <a:pt x="835" y="3865"/>
                    <a:pt x="835" y="3879"/>
                  </a:cubicBezTo>
                  <a:cubicBezTo>
                    <a:pt x="835" y="3905"/>
                    <a:pt x="861" y="3945"/>
                    <a:pt x="888" y="3958"/>
                  </a:cubicBezTo>
                  <a:cubicBezTo>
                    <a:pt x="914" y="3984"/>
                    <a:pt x="954" y="3998"/>
                    <a:pt x="1020" y="3998"/>
                  </a:cubicBezTo>
                  <a:cubicBezTo>
                    <a:pt x="1086" y="3998"/>
                    <a:pt x="1139" y="3984"/>
                    <a:pt x="1166" y="3958"/>
                  </a:cubicBezTo>
                  <a:cubicBezTo>
                    <a:pt x="1205" y="3918"/>
                    <a:pt x="1232" y="3879"/>
                    <a:pt x="1258" y="3852"/>
                  </a:cubicBezTo>
                  <a:cubicBezTo>
                    <a:pt x="1271" y="3799"/>
                    <a:pt x="1324" y="3706"/>
                    <a:pt x="1391" y="3574"/>
                  </a:cubicBezTo>
                  <a:cubicBezTo>
                    <a:pt x="1443" y="3442"/>
                    <a:pt x="1536" y="3283"/>
                    <a:pt x="1629" y="3111"/>
                  </a:cubicBezTo>
                  <a:cubicBezTo>
                    <a:pt x="1721" y="2926"/>
                    <a:pt x="1827" y="2727"/>
                    <a:pt x="1933" y="2515"/>
                  </a:cubicBezTo>
                  <a:lnTo>
                    <a:pt x="2291" y="1854"/>
                  </a:lnTo>
                  <a:cubicBezTo>
                    <a:pt x="2410" y="1642"/>
                    <a:pt x="2516" y="1417"/>
                    <a:pt x="2621" y="1218"/>
                  </a:cubicBezTo>
                  <a:cubicBezTo>
                    <a:pt x="2741" y="1007"/>
                    <a:pt x="2833" y="834"/>
                    <a:pt x="2913" y="662"/>
                  </a:cubicBezTo>
                  <a:cubicBezTo>
                    <a:pt x="3005" y="504"/>
                    <a:pt x="3071" y="371"/>
                    <a:pt x="3124" y="265"/>
                  </a:cubicBezTo>
                  <a:cubicBezTo>
                    <a:pt x="3177" y="159"/>
                    <a:pt x="3204" y="107"/>
                    <a:pt x="3204" y="93"/>
                  </a:cubicBezTo>
                  <a:cubicBezTo>
                    <a:pt x="3204" y="80"/>
                    <a:pt x="3191" y="54"/>
                    <a:pt x="3164" y="27"/>
                  </a:cubicBezTo>
                  <a:cubicBezTo>
                    <a:pt x="3151" y="1"/>
                    <a:pt x="3111" y="1"/>
                    <a:pt x="3032" y="1"/>
                  </a:cubicBezTo>
                  <a:close/>
                  <a:moveTo>
                    <a:pt x="2741" y="2462"/>
                  </a:moveTo>
                  <a:cubicBezTo>
                    <a:pt x="2621" y="2462"/>
                    <a:pt x="2516" y="2489"/>
                    <a:pt x="2423" y="2529"/>
                  </a:cubicBezTo>
                  <a:cubicBezTo>
                    <a:pt x="2330" y="2568"/>
                    <a:pt x="2251" y="2634"/>
                    <a:pt x="2185" y="2714"/>
                  </a:cubicBezTo>
                  <a:cubicBezTo>
                    <a:pt x="2118" y="2793"/>
                    <a:pt x="2066" y="2886"/>
                    <a:pt x="2026" y="2992"/>
                  </a:cubicBezTo>
                  <a:cubicBezTo>
                    <a:pt x="1986" y="3098"/>
                    <a:pt x="1960" y="3217"/>
                    <a:pt x="1960" y="3349"/>
                  </a:cubicBezTo>
                  <a:cubicBezTo>
                    <a:pt x="1960" y="3468"/>
                    <a:pt x="1986" y="3574"/>
                    <a:pt x="2013" y="3680"/>
                  </a:cubicBezTo>
                  <a:cubicBezTo>
                    <a:pt x="2052" y="3773"/>
                    <a:pt x="2092" y="3865"/>
                    <a:pt x="2158" y="3958"/>
                  </a:cubicBezTo>
                  <a:cubicBezTo>
                    <a:pt x="2211" y="4037"/>
                    <a:pt x="2291" y="4104"/>
                    <a:pt x="2383" y="4143"/>
                  </a:cubicBezTo>
                  <a:cubicBezTo>
                    <a:pt x="2476" y="4196"/>
                    <a:pt x="2582" y="4223"/>
                    <a:pt x="2701" y="4223"/>
                  </a:cubicBezTo>
                  <a:cubicBezTo>
                    <a:pt x="2939" y="4223"/>
                    <a:pt x="3124" y="4143"/>
                    <a:pt x="3257" y="3984"/>
                  </a:cubicBezTo>
                  <a:cubicBezTo>
                    <a:pt x="3389" y="3826"/>
                    <a:pt x="3455" y="3601"/>
                    <a:pt x="3455" y="3336"/>
                  </a:cubicBezTo>
                  <a:cubicBezTo>
                    <a:pt x="3455" y="3217"/>
                    <a:pt x="3442" y="3098"/>
                    <a:pt x="3416" y="3005"/>
                  </a:cubicBezTo>
                  <a:cubicBezTo>
                    <a:pt x="3389" y="2899"/>
                    <a:pt x="3349" y="2806"/>
                    <a:pt x="3283" y="2727"/>
                  </a:cubicBezTo>
                  <a:cubicBezTo>
                    <a:pt x="3230" y="2634"/>
                    <a:pt x="3151" y="2581"/>
                    <a:pt x="3058" y="2529"/>
                  </a:cubicBezTo>
                  <a:cubicBezTo>
                    <a:pt x="2979" y="2489"/>
                    <a:pt x="2860" y="2462"/>
                    <a:pt x="2741" y="24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129;p8"/>
            <p:cNvGrpSpPr/>
            <p:nvPr/>
          </p:nvGrpSpPr>
          <p:grpSpPr>
            <a:xfrm>
              <a:off x="7641004" y="725508"/>
              <a:ext cx="721026" cy="252610"/>
              <a:chOff x="2109963" y="768908"/>
              <a:chExt cx="818604" cy="286796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2109963" y="768908"/>
                <a:ext cx="177804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189" extrusionOk="0">
                    <a:moveTo>
                      <a:pt x="1668" y="0"/>
                    </a:moveTo>
                    <a:cubicBezTo>
                      <a:pt x="1416" y="0"/>
                      <a:pt x="1191" y="53"/>
                      <a:pt x="1006" y="146"/>
                    </a:cubicBezTo>
                    <a:cubicBezTo>
                      <a:pt x="808" y="252"/>
                      <a:pt x="649" y="371"/>
                      <a:pt x="516" y="516"/>
                    </a:cubicBezTo>
                    <a:cubicBezTo>
                      <a:pt x="384" y="649"/>
                      <a:pt x="278" y="808"/>
                      <a:pt x="212" y="953"/>
                    </a:cubicBezTo>
                    <a:cubicBezTo>
                      <a:pt x="146" y="1099"/>
                      <a:pt x="106" y="1231"/>
                      <a:pt x="106" y="1324"/>
                    </a:cubicBezTo>
                    <a:cubicBezTo>
                      <a:pt x="106" y="1337"/>
                      <a:pt x="119" y="1363"/>
                      <a:pt x="119" y="1416"/>
                    </a:cubicBezTo>
                    <a:cubicBezTo>
                      <a:pt x="119" y="1456"/>
                      <a:pt x="133" y="1496"/>
                      <a:pt x="146" y="1535"/>
                    </a:cubicBezTo>
                    <a:cubicBezTo>
                      <a:pt x="172" y="1575"/>
                      <a:pt x="199" y="1615"/>
                      <a:pt x="239" y="1655"/>
                    </a:cubicBezTo>
                    <a:cubicBezTo>
                      <a:pt x="278" y="1681"/>
                      <a:pt x="331" y="1694"/>
                      <a:pt x="397" y="1694"/>
                    </a:cubicBezTo>
                    <a:cubicBezTo>
                      <a:pt x="503" y="1694"/>
                      <a:pt x="583" y="1668"/>
                      <a:pt x="649" y="1615"/>
                    </a:cubicBezTo>
                    <a:cubicBezTo>
                      <a:pt x="715" y="1562"/>
                      <a:pt x="741" y="1496"/>
                      <a:pt x="741" y="1416"/>
                    </a:cubicBezTo>
                    <a:cubicBezTo>
                      <a:pt x="741" y="1377"/>
                      <a:pt x="728" y="1337"/>
                      <a:pt x="715" y="1324"/>
                    </a:cubicBezTo>
                    <a:cubicBezTo>
                      <a:pt x="702" y="1284"/>
                      <a:pt x="689" y="1271"/>
                      <a:pt x="662" y="1244"/>
                    </a:cubicBezTo>
                    <a:lnTo>
                      <a:pt x="622" y="1178"/>
                    </a:lnTo>
                    <a:cubicBezTo>
                      <a:pt x="609" y="1152"/>
                      <a:pt x="596" y="1125"/>
                      <a:pt x="596" y="1099"/>
                    </a:cubicBezTo>
                    <a:cubicBezTo>
                      <a:pt x="596" y="1072"/>
                      <a:pt x="622" y="1019"/>
                      <a:pt x="662" y="940"/>
                    </a:cubicBezTo>
                    <a:cubicBezTo>
                      <a:pt x="715" y="847"/>
                      <a:pt x="781" y="768"/>
                      <a:pt x="874" y="688"/>
                    </a:cubicBezTo>
                    <a:cubicBezTo>
                      <a:pt x="953" y="609"/>
                      <a:pt x="1059" y="530"/>
                      <a:pt x="1191" y="477"/>
                    </a:cubicBezTo>
                    <a:cubicBezTo>
                      <a:pt x="1311" y="410"/>
                      <a:pt x="1456" y="371"/>
                      <a:pt x="1602" y="371"/>
                    </a:cubicBezTo>
                    <a:cubicBezTo>
                      <a:pt x="1761" y="371"/>
                      <a:pt x="1906" y="397"/>
                      <a:pt x="2012" y="463"/>
                    </a:cubicBezTo>
                    <a:cubicBezTo>
                      <a:pt x="2131" y="516"/>
                      <a:pt x="2224" y="583"/>
                      <a:pt x="2290" y="675"/>
                    </a:cubicBezTo>
                    <a:cubicBezTo>
                      <a:pt x="2356" y="755"/>
                      <a:pt x="2409" y="847"/>
                      <a:pt x="2436" y="953"/>
                    </a:cubicBezTo>
                    <a:cubicBezTo>
                      <a:pt x="2462" y="1059"/>
                      <a:pt x="2489" y="1152"/>
                      <a:pt x="2489" y="1244"/>
                    </a:cubicBezTo>
                    <a:cubicBezTo>
                      <a:pt x="2489" y="1456"/>
                      <a:pt x="2449" y="1668"/>
                      <a:pt x="2369" y="1893"/>
                    </a:cubicBezTo>
                    <a:cubicBezTo>
                      <a:pt x="2290" y="2131"/>
                      <a:pt x="2184" y="2356"/>
                      <a:pt x="2065" y="2594"/>
                    </a:cubicBezTo>
                    <a:cubicBezTo>
                      <a:pt x="1946" y="2819"/>
                      <a:pt x="1800" y="3044"/>
                      <a:pt x="1628" y="3283"/>
                    </a:cubicBezTo>
                    <a:cubicBezTo>
                      <a:pt x="1469" y="3508"/>
                      <a:pt x="1297" y="3719"/>
                      <a:pt x="1125" y="3918"/>
                    </a:cubicBezTo>
                    <a:cubicBezTo>
                      <a:pt x="953" y="4116"/>
                      <a:pt x="781" y="4302"/>
                      <a:pt x="609" y="4474"/>
                    </a:cubicBezTo>
                    <a:cubicBezTo>
                      <a:pt x="437" y="4633"/>
                      <a:pt x="278" y="4778"/>
                      <a:pt x="133" y="4884"/>
                    </a:cubicBezTo>
                    <a:cubicBezTo>
                      <a:pt x="93" y="4910"/>
                      <a:pt x="66" y="4937"/>
                      <a:pt x="40" y="4963"/>
                    </a:cubicBezTo>
                    <a:cubicBezTo>
                      <a:pt x="14" y="4977"/>
                      <a:pt x="0" y="5003"/>
                      <a:pt x="0" y="5043"/>
                    </a:cubicBezTo>
                    <a:cubicBezTo>
                      <a:pt x="0" y="5069"/>
                      <a:pt x="14" y="5109"/>
                      <a:pt x="40" y="5135"/>
                    </a:cubicBezTo>
                    <a:cubicBezTo>
                      <a:pt x="66" y="5175"/>
                      <a:pt x="119" y="5188"/>
                      <a:pt x="186" y="5188"/>
                    </a:cubicBezTo>
                    <a:cubicBezTo>
                      <a:pt x="239" y="5188"/>
                      <a:pt x="291" y="5188"/>
                      <a:pt x="344" y="5162"/>
                    </a:cubicBezTo>
                    <a:cubicBezTo>
                      <a:pt x="384" y="5149"/>
                      <a:pt x="424" y="5122"/>
                      <a:pt x="437" y="5109"/>
                    </a:cubicBezTo>
                    <a:lnTo>
                      <a:pt x="1509" y="5109"/>
                    </a:lnTo>
                    <a:cubicBezTo>
                      <a:pt x="1641" y="5109"/>
                      <a:pt x="1761" y="5122"/>
                      <a:pt x="1893" y="5122"/>
                    </a:cubicBezTo>
                    <a:lnTo>
                      <a:pt x="2674" y="5122"/>
                    </a:lnTo>
                    <a:cubicBezTo>
                      <a:pt x="2700" y="5122"/>
                      <a:pt x="2727" y="5122"/>
                      <a:pt x="2766" y="5096"/>
                    </a:cubicBezTo>
                    <a:cubicBezTo>
                      <a:pt x="2806" y="5069"/>
                      <a:pt x="2833" y="5043"/>
                      <a:pt x="2859" y="4990"/>
                    </a:cubicBezTo>
                    <a:cubicBezTo>
                      <a:pt x="2978" y="4791"/>
                      <a:pt x="3058" y="4646"/>
                      <a:pt x="3124" y="4553"/>
                    </a:cubicBezTo>
                    <a:cubicBezTo>
                      <a:pt x="3177" y="4460"/>
                      <a:pt x="3216" y="4394"/>
                      <a:pt x="3216" y="4355"/>
                    </a:cubicBezTo>
                    <a:cubicBezTo>
                      <a:pt x="3216" y="4302"/>
                      <a:pt x="3190" y="4262"/>
                      <a:pt x="3150" y="4249"/>
                    </a:cubicBezTo>
                    <a:cubicBezTo>
                      <a:pt x="3111" y="4235"/>
                      <a:pt x="3071" y="4222"/>
                      <a:pt x="3031" y="4222"/>
                    </a:cubicBezTo>
                    <a:cubicBezTo>
                      <a:pt x="2965" y="4222"/>
                      <a:pt x="2925" y="4235"/>
                      <a:pt x="2899" y="4275"/>
                    </a:cubicBezTo>
                    <a:cubicBezTo>
                      <a:pt x="2872" y="4302"/>
                      <a:pt x="2846" y="4328"/>
                      <a:pt x="2819" y="4355"/>
                    </a:cubicBezTo>
                    <a:lnTo>
                      <a:pt x="2661" y="4619"/>
                    </a:lnTo>
                    <a:cubicBezTo>
                      <a:pt x="2621" y="4659"/>
                      <a:pt x="2594" y="4699"/>
                      <a:pt x="2568" y="4712"/>
                    </a:cubicBezTo>
                    <a:cubicBezTo>
                      <a:pt x="2555" y="4725"/>
                      <a:pt x="2528" y="4738"/>
                      <a:pt x="2489" y="4738"/>
                    </a:cubicBezTo>
                    <a:lnTo>
                      <a:pt x="2250" y="4738"/>
                    </a:lnTo>
                    <a:cubicBezTo>
                      <a:pt x="2131" y="4738"/>
                      <a:pt x="1972" y="4738"/>
                      <a:pt x="1800" y="4725"/>
                    </a:cubicBezTo>
                    <a:lnTo>
                      <a:pt x="1284" y="4725"/>
                    </a:lnTo>
                    <a:cubicBezTo>
                      <a:pt x="1099" y="4725"/>
                      <a:pt x="953" y="4712"/>
                      <a:pt x="821" y="4712"/>
                    </a:cubicBezTo>
                    <a:cubicBezTo>
                      <a:pt x="940" y="4593"/>
                      <a:pt x="1072" y="4460"/>
                      <a:pt x="1231" y="4302"/>
                    </a:cubicBezTo>
                    <a:cubicBezTo>
                      <a:pt x="1377" y="4143"/>
                      <a:pt x="1536" y="3971"/>
                      <a:pt x="1694" y="3785"/>
                    </a:cubicBezTo>
                    <a:cubicBezTo>
                      <a:pt x="1853" y="3600"/>
                      <a:pt x="1999" y="3402"/>
                      <a:pt x="2144" y="3190"/>
                    </a:cubicBezTo>
                    <a:cubicBezTo>
                      <a:pt x="2303" y="2978"/>
                      <a:pt x="2436" y="2766"/>
                      <a:pt x="2555" y="2555"/>
                    </a:cubicBezTo>
                    <a:cubicBezTo>
                      <a:pt x="2674" y="2343"/>
                      <a:pt x="2766" y="2118"/>
                      <a:pt x="2833" y="1906"/>
                    </a:cubicBezTo>
                    <a:cubicBezTo>
                      <a:pt x="2912" y="1681"/>
                      <a:pt x="2952" y="1469"/>
                      <a:pt x="2952" y="1258"/>
                    </a:cubicBezTo>
                    <a:cubicBezTo>
                      <a:pt x="2952" y="1085"/>
                      <a:pt x="2925" y="927"/>
                      <a:pt x="2872" y="781"/>
                    </a:cubicBezTo>
                    <a:cubicBezTo>
                      <a:pt x="2833" y="622"/>
                      <a:pt x="2753" y="490"/>
                      <a:pt x="2661" y="371"/>
                    </a:cubicBezTo>
                    <a:cubicBezTo>
                      <a:pt x="2555" y="252"/>
                      <a:pt x="2422" y="172"/>
                      <a:pt x="2264" y="106"/>
                    </a:cubicBezTo>
                    <a:cubicBezTo>
                      <a:pt x="2105" y="27"/>
                      <a:pt x="1906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2304514" y="857395"/>
                <a:ext cx="109821" cy="10976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986" extrusionOk="0">
                    <a:moveTo>
                      <a:pt x="994" y="1"/>
                    </a:moveTo>
                    <a:cubicBezTo>
                      <a:pt x="927" y="1"/>
                      <a:pt x="888" y="27"/>
                      <a:pt x="848" y="67"/>
                    </a:cubicBezTo>
                    <a:cubicBezTo>
                      <a:pt x="808" y="93"/>
                      <a:pt x="795" y="146"/>
                      <a:pt x="795" y="186"/>
                    </a:cubicBezTo>
                    <a:cubicBezTo>
                      <a:pt x="795" y="252"/>
                      <a:pt x="795" y="345"/>
                      <a:pt x="795" y="451"/>
                    </a:cubicBezTo>
                    <a:cubicBezTo>
                      <a:pt x="808" y="557"/>
                      <a:pt x="808" y="676"/>
                      <a:pt x="808" y="808"/>
                    </a:cubicBezTo>
                    <a:lnTo>
                      <a:pt x="173" y="808"/>
                    </a:lnTo>
                    <a:cubicBezTo>
                      <a:pt x="133" y="808"/>
                      <a:pt x="94" y="821"/>
                      <a:pt x="67" y="861"/>
                    </a:cubicBezTo>
                    <a:cubicBezTo>
                      <a:pt x="27" y="887"/>
                      <a:pt x="1" y="940"/>
                      <a:pt x="1" y="1007"/>
                    </a:cubicBezTo>
                    <a:cubicBezTo>
                      <a:pt x="1" y="1073"/>
                      <a:pt x="27" y="1126"/>
                      <a:pt x="67" y="1165"/>
                    </a:cubicBezTo>
                    <a:cubicBezTo>
                      <a:pt x="107" y="1192"/>
                      <a:pt x="133" y="1205"/>
                      <a:pt x="173" y="1205"/>
                    </a:cubicBezTo>
                    <a:cubicBezTo>
                      <a:pt x="226" y="1205"/>
                      <a:pt x="305" y="1205"/>
                      <a:pt x="424" y="1192"/>
                    </a:cubicBezTo>
                    <a:lnTo>
                      <a:pt x="795" y="1192"/>
                    </a:lnTo>
                    <a:cubicBezTo>
                      <a:pt x="795" y="1298"/>
                      <a:pt x="782" y="1417"/>
                      <a:pt x="782" y="1536"/>
                    </a:cubicBezTo>
                    <a:cubicBezTo>
                      <a:pt x="782" y="1655"/>
                      <a:pt x="782" y="1761"/>
                      <a:pt x="782" y="1827"/>
                    </a:cubicBezTo>
                    <a:cubicBezTo>
                      <a:pt x="782" y="1854"/>
                      <a:pt x="795" y="1893"/>
                      <a:pt x="821" y="1933"/>
                    </a:cubicBezTo>
                    <a:cubicBezTo>
                      <a:pt x="861" y="1959"/>
                      <a:pt x="914" y="1986"/>
                      <a:pt x="980" y="1986"/>
                    </a:cubicBezTo>
                    <a:cubicBezTo>
                      <a:pt x="1060" y="1986"/>
                      <a:pt x="1113" y="1959"/>
                      <a:pt x="1139" y="1933"/>
                    </a:cubicBezTo>
                    <a:cubicBezTo>
                      <a:pt x="1179" y="1880"/>
                      <a:pt x="1192" y="1854"/>
                      <a:pt x="1192" y="1827"/>
                    </a:cubicBezTo>
                    <a:lnTo>
                      <a:pt x="1192" y="1192"/>
                    </a:lnTo>
                    <a:lnTo>
                      <a:pt x="1801" y="1192"/>
                    </a:lnTo>
                    <a:cubicBezTo>
                      <a:pt x="1854" y="1192"/>
                      <a:pt x="1894" y="1165"/>
                      <a:pt x="1920" y="1139"/>
                    </a:cubicBezTo>
                    <a:cubicBezTo>
                      <a:pt x="1960" y="1099"/>
                      <a:pt x="1986" y="1046"/>
                      <a:pt x="1986" y="980"/>
                    </a:cubicBezTo>
                    <a:cubicBezTo>
                      <a:pt x="1986" y="901"/>
                      <a:pt x="1973" y="848"/>
                      <a:pt x="1933" y="821"/>
                    </a:cubicBezTo>
                    <a:cubicBezTo>
                      <a:pt x="1907" y="795"/>
                      <a:pt x="1880" y="782"/>
                      <a:pt x="1854" y="782"/>
                    </a:cubicBezTo>
                    <a:cubicBezTo>
                      <a:pt x="1774" y="782"/>
                      <a:pt x="1669" y="782"/>
                      <a:pt x="1563" y="795"/>
                    </a:cubicBezTo>
                    <a:cubicBezTo>
                      <a:pt x="1457" y="808"/>
                      <a:pt x="1338" y="808"/>
                      <a:pt x="1192" y="808"/>
                    </a:cubicBezTo>
                    <a:lnTo>
                      <a:pt x="1192" y="464"/>
                    </a:lnTo>
                    <a:cubicBezTo>
                      <a:pt x="1205" y="345"/>
                      <a:pt x="1205" y="252"/>
                      <a:pt x="1205" y="186"/>
                    </a:cubicBezTo>
                    <a:cubicBezTo>
                      <a:pt x="1205" y="146"/>
                      <a:pt x="1179" y="93"/>
                      <a:pt x="1152" y="67"/>
                    </a:cubicBezTo>
                    <a:cubicBezTo>
                      <a:pt x="1113" y="27"/>
                      <a:pt x="1060" y="1"/>
                      <a:pt x="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2428871" y="768908"/>
                <a:ext cx="177085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5189" extrusionOk="0">
                    <a:moveTo>
                      <a:pt x="1669" y="0"/>
                    </a:moveTo>
                    <a:cubicBezTo>
                      <a:pt x="1417" y="0"/>
                      <a:pt x="1192" y="53"/>
                      <a:pt x="994" y="146"/>
                    </a:cubicBezTo>
                    <a:cubicBezTo>
                      <a:pt x="808" y="252"/>
                      <a:pt x="636" y="371"/>
                      <a:pt x="504" y="516"/>
                    </a:cubicBezTo>
                    <a:cubicBezTo>
                      <a:pt x="371" y="649"/>
                      <a:pt x="279" y="808"/>
                      <a:pt x="213" y="953"/>
                    </a:cubicBezTo>
                    <a:cubicBezTo>
                      <a:pt x="146" y="1099"/>
                      <a:pt x="107" y="1231"/>
                      <a:pt x="107" y="1324"/>
                    </a:cubicBezTo>
                    <a:cubicBezTo>
                      <a:pt x="107" y="1337"/>
                      <a:pt x="107" y="1363"/>
                      <a:pt x="120" y="1416"/>
                    </a:cubicBezTo>
                    <a:cubicBezTo>
                      <a:pt x="120" y="1456"/>
                      <a:pt x="133" y="1496"/>
                      <a:pt x="146" y="1535"/>
                    </a:cubicBezTo>
                    <a:cubicBezTo>
                      <a:pt x="160" y="1575"/>
                      <a:pt x="199" y="1615"/>
                      <a:pt x="226" y="1655"/>
                    </a:cubicBezTo>
                    <a:cubicBezTo>
                      <a:pt x="279" y="1681"/>
                      <a:pt x="332" y="1694"/>
                      <a:pt x="398" y="1694"/>
                    </a:cubicBezTo>
                    <a:cubicBezTo>
                      <a:pt x="504" y="1694"/>
                      <a:pt x="583" y="1668"/>
                      <a:pt x="649" y="1615"/>
                    </a:cubicBezTo>
                    <a:cubicBezTo>
                      <a:pt x="702" y="1562"/>
                      <a:pt x="742" y="1496"/>
                      <a:pt x="742" y="1416"/>
                    </a:cubicBezTo>
                    <a:cubicBezTo>
                      <a:pt x="742" y="1377"/>
                      <a:pt x="729" y="1337"/>
                      <a:pt x="716" y="1324"/>
                    </a:cubicBezTo>
                    <a:cubicBezTo>
                      <a:pt x="702" y="1284"/>
                      <a:pt x="689" y="1271"/>
                      <a:pt x="663" y="1244"/>
                    </a:cubicBezTo>
                    <a:lnTo>
                      <a:pt x="610" y="1178"/>
                    </a:lnTo>
                    <a:cubicBezTo>
                      <a:pt x="596" y="1152"/>
                      <a:pt x="596" y="1125"/>
                      <a:pt x="596" y="1099"/>
                    </a:cubicBezTo>
                    <a:cubicBezTo>
                      <a:pt x="596" y="1072"/>
                      <a:pt x="623" y="1019"/>
                      <a:pt x="663" y="940"/>
                    </a:cubicBezTo>
                    <a:cubicBezTo>
                      <a:pt x="716" y="847"/>
                      <a:pt x="782" y="768"/>
                      <a:pt x="861" y="688"/>
                    </a:cubicBezTo>
                    <a:cubicBezTo>
                      <a:pt x="954" y="609"/>
                      <a:pt x="1060" y="530"/>
                      <a:pt x="1179" y="477"/>
                    </a:cubicBezTo>
                    <a:cubicBezTo>
                      <a:pt x="1311" y="410"/>
                      <a:pt x="1444" y="371"/>
                      <a:pt x="1602" y="371"/>
                    </a:cubicBezTo>
                    <a:cubicBezTo>
                      <a:pt x="1761" y="371"/>
                      <a:pt x="1894" y="397"/>
                      <a:pt x="2013" y="463"/>
                    </a:cubicBezTo>
                    <a:cubicBezTo>
                      <a:pt x="2119" y="516"/>
                      <a:pt x="2211" y="583"/>
                      <a:pt x="2277" y="675"/>
                    </a:cubicBezTo>
                    <a:cubicBezTo>
                      <a:pt x="2357" y="755"/>
                      <a:pt x="2396" y="847"/>
                      <a:pt x="2423" y="953"/>
                    </a:cubicBezTo>
                    <a:cubicBezTo>
                      <a:pt x="2463" y="1059"/>
                      <a:pt x="2476" y="1152"/>
                      <a:pt x="2476" y="1244"/>
                    </a:cubicBezTo>
                    <a:cubicBezTo>
                      <a:pt x="2476" y="1456"/>
                      <a:pt x="2436" y="1668"/>
                      <a:pt x="2357" y="1893"/>
                    </a:cubicBezTo>
                    <a:cubicBezTo>
                      <a:pt x="2291" y="2131"/>
                      <a:pt x="2185" y="2356"/>
                      <a:pt x="2052" y="2594"/>
                    </a:cubicBezTo>
                    <a:cubicBezTo>
                      <a:pt x="1933" y="2819"/>
                      <a:pt x="1788" y="3044"/>
                      <a:pt x="1629" y="3283"/>
                    </a:cubicBezTo>
                    <a:cubicBezTo>
                      <a:pt x="1470" y="3508"/>
                      <a:pt x="1298" y="3719"/>
                      <a:pt x="1126" y="3918"/>
                    </a:cubicBezTo>
                    <a:cubicBezTo>
                      <a:pt x="954" y="4116"/>
                      <a:pt x="769" y="4302"/>
                      <a:pt x="596" y="4474"/>
                    </a:cubicBezTo>
                    <a:cubicBezTo>
                      <a:pt x="424" y="4633"/>
                      <a:pt x="266" y="4778"/>
                      <a:pt x="120" y="4884"/>
                    </a:cubicBezTo>
                    <a:cubicBezTo>
                      <a:pt x="94" y="4910"/>
                      <a:pt x="67" y="4937"/>
                      <a:pt x="27" y="4963"/>
                    </a:cubicBezTo>
                    <a:cubicBezTo>
                      <a:pt x="14" y="4977"/>
                      <a:pt x="1" y="5003"/>
                      <a:pt x="1" y="5043"/>
                    </a:cubicBezTo>
                    <a:cubicBezTo>
                      <a:pt x="1" y="5069"/>
                      <a:pt x="14" y="5109"/>
                      <a:pt x="27" y="5135"/>
                    </a:cubicBezTo>
                    <a:cubicBezTo>
                      <a:pt x="67" y="5175"/>
                      <a:pt x="107" y="5188"/>
                      <a:pt x="173" y="5188"/>
                    </a:cubicBezTo>
                    <a:cubicBezTo>
                      <a:pt x="239" y="5188"/>
                      <a:pt x="292" y="5188"/>
                      <a:pt x="332" y="5162"/>
                    </a:cubicBezTo>
                    <a:cubicBezTo>
                      <a:pt x="385" y="5149"/>
                      <a:pt x="424" y="5122"/>
                      <a:pt x="438" y="5109"/>
                    </a:cubicBezTo>
                    <a:lnTo>
                      <a:pt x="1510" y="5109"/>
                    </a:lnTo>
                    <a:cubicBezTo>
                      <a:pt x="1642" y="5109"/>
                      <a:pt x="1761" y="5122"/>
                      <a:pt x="1880" y="5122"/>
                    </a:cubicBezTo>
                    <a:lnTo>
                      <a:pt x="2674" y="5122"/>
                    </a:lnTo>
                    <a:cubicBezTo>
                      <a:pt x="2688" y="5122"/>
                      <a:pt x="2714" y="5122"/>
                      <a:pt x="2754" y="5096"/>
                    </a:cubicBezTo>
                    <a:cubicBezTo>
                      <a:pt x="2794" y="5069"/>
                      <a:pt x="2833" y="5043"/>
                      <a:pt x="2860" y="4990"/>
                    </a:cubicBezTo>
                    <a:cubicBezTo>
                      <a:pt x="2966" y="4791"/>
                      <a:pt x="3058" y="4646"/>
                      <a:pt x="3111" y="4553"/>
                    </a:cubicBezTo>
                    <a:cubicBezTo>
                      <a:pt x="3177" y="4460"/>
                      <a:pt x="3204" y="4394"/>
                      <a:pt x="3204" y="4355"/>
                    </a:cubicBezTo>
                    <a:cubicBezTo>
                      <a:pt x="3204" y="4302"/>
                      <a:pt x="3191" y="4262"/>
                      <a:pt x="3151" y="4249"/>
                    </a:cubicBezTo>
                    <a:cubicBezTo>
                      <a:pt x="3111" y="4235"/>
                      <a:pt x="3071" y="4222"/>
                      <a:pt x="3019" y="4222"/>
                    </a:cubicBezTo>
                    <a:cubicBezTo>
                      <a:pt x="2966" y="4222"/>
                      <a:pt x="2926" y="4235"/>
                      <a:pt x="2886" y="4275"/>
                    </a:cubicBezTo>
                    <a:cubicBezTo>
                      <a:pt x="2860" y="4302"/>
                      <a:pt x="2833" y="4328"/>
                      <a:pt x="2820" y="4355"/>
                    </a:cubicBezTo>
                    <a:lnTo>
                      <a:pt x="2648" y="4619"/>
                    </a:lnTo>
                    <a:cubicBezTo>
                      <a:pt x="2621" y="4659"/>
                      <a:pt x="2595" y="4699"/>
                      <a:pt x="2569" y="4712"/>
                    </a:cubicBezTo>
                    <a:cubicBezTo>
                      <a:pt x="2542" y="4725"/>
                      <a:pt x="2516" y="4738"/>
                      <a:pt x="2489" y="4738"/>
                    </a:cubicBezTo>
                    <a:lnTo>
                      <a:pt x="2251" y="4738"/>
                    </a:lnTo>
                    <a:cubicBezTo>
                      <a:pt x="2119" y="4738"/>
                      <a:pt x="1973" y="4738"/>
                      <a:pt x="1801" y="4725"/>
                    </a:cubicBezTo>
                    <a:lnTo>
                      <a:pt x="1271" y="4725"/>
                    </a:lnTo>
                    <a:cubicBezTo>
                      <a:pt x="1099" y="4725"/>
                      <a:pt x="941" y="4712"/>
                      <a:pt x="821" y="4712"/>
                    </a:cubicBezTo>
                    <a:cubicBezTo>
                      <a:pt x="941" y="4593"/>
                      <a:pt x="1073" y="4460"/>
                      <a:pt x="1232" y="4302"/>
                    </a:cubicBezTo>
                    <a:cubicBezTo>
                      <a:pt x="1377" y="4143"/>
                      <a:pt x="1536" y="3971"/>
                      <a:pt x="1682" y="3785"/>
                    </a:cubicBezTo>
                    <a:cubicBezTo>
                      <a:pt x="1841" y="3600"/>
                      <a:pt x="1999" y="3402"/>
                      <a:pt x="2145" y="3190"/>
                    </a:cubicBezTo>
                    <a:cubicBezTo>
                      <a:pt x="2291" y="2978"/>
                      <a:pt x="2436" y="2766"/>
                      <a:pt x="2542" y="2555"/>
                    </a:cubicBezTo>
                    <a:cubicBezTo>
                      <a:pt x="2661" y="2343"/>
                      <a:pt x="2754" y="2118"/>
                      <a:pt x="2833" y="1906"/>
                    </a:cubicBezTo>
                    <a:cubicBezTo>
                      <a:pt x="2899" y="1681"/>
                      <a:pt x="2939" y="1469"/>
                      <a:pt x="2939" y="1258"/>
                    </a:cubicBezTo>
                    <a:cubicBezTo>
                      <a:pt x="2939" y="1085"/>
                      <a:pt x="2913" y="927"/>
                      <a:pt x="2873" y="781"/>
                    </a:cubicBezTo>
                    <a:cubicBezTo>
                      <a:pt x="2833" y="622"/>
                      <a:pt x="2754" y="490"/>
                      <a:pt x="2648" y="371"/>
                    </a:cubicBezTo>
                    <a:cubicBezTo>
                      <a:pt x="2542" y="252"/>
                      <a:pt x="2423" y="172"/>
                      <a:pt x="2251" y="106"/>
                    </a:cubicBezTo>
                    <a:cubicBezTo>
                      <a:pt x="2092" y="27"/>
                      <a:pt x="1894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2632265" y="887407"/>
                <a:ext cx="93683" cy="78318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17" extrusionOk="0">
                    <a:moveTo>
                      <a:pt x="159" y="0"/>
                    </a:moveTo>
                    <a:cubicBezTo>
                      <a:pt x="93" y="0"/>
                      <a:pt x="53" y="27"/>
                      <a:pt x="27" y="66"/>
                    </a:cubicBezTo>
                    <a:cubicBezTo>
                      <a:pt x="14" y="106"/>
                      <a:pt x="0" y="146"/>
                      <a:pt x="0" y="186"/>
                    </a:cubicBezTo>
                    <a:cubicBezTo>
                      <a:pt x="0" y="225"/>
                      <a:pt x="14" y="278"/>
                      <a:pt x="40" y="318"/>
                    </a:cubicBezTo>
                    <a:cubicBezTo>
                      <a:pt x="66" y="358"/>
                      <a:pt x="106" y="384"/>
                      <a:pt x="159" y="384"/>
                    </a:cubicBezTo>
                    <a:lnTo>
                      <a:pt x="821" y="384"/>
                    </a:lnTo>
                    <a:cubicBezTo>
                      <a:pt x="953" y="371"/>
                      <a:pt x="1086" y="371"/>
                      <a:pt x="1205" y="371"/>
                    </a:cubicBezTo>
                    <a:lnTo>
                      <a:pt x="1522" y="371"/>
                    </a:lnTo>
                    <a:cubicBezTo>
                      <a:pt x="1589" y="371"/>
                      <a:pt x="1641" y="344"/>
                      <a:pt x="1668" y="291"/>
                    </a:cubicBezTo>
                    <a:cubicBezTo>
                      <a:pt x="1681" y="239"/>
                      <a:pt x="1694" y="199"/>
                      <a:pt x="1694" y="172"/>
                    </a:cubicBezTo>
                    <a:cubicBezTo>
                      <a:pt x="1694" y="119"/>
                      <a:pt x="1681" y="80"/>
                      <a:pt x="1655" y="53"/>
                    </a:cubicBezTo>
                    <a:cubicBezTo>
                      <a:pt x="1628" y="14"/>
                      <a:pt x="1602" y="0"/>
                      <a:pt x="1575" y="0"/>
                    </a:cubicBezTo>
                    <a:cubicBezTo>
                      <a:pt x="1469" y="0"/>
                      <a:pt x="1364" y="0"/>
                      <a:pt x="1231" y="14"/>
                    </a:cubicBezTo>
                    <a:lnTo>
                      <a:pt x="278" y="14"/>
                    </a:lnTo>
                    <a:cubicBezTo>
                      <a:pt x="225" y="0"/>
                      <a:pt x="186" y="0"/>
                      <a:pt x="159" y="0"/>
                    </a:cubicBezTo>
                    <a:close/>
                    <a:moveTo>
                      <a:pt x="159" y="1033"/>
                    </a:moveTo>
                    <a:cubicBezTo>
                      <a:pt x="93" y="1033"/>
                      <a:pt x="53" y="1059"/>
                      <a:pt x="27" y="1099"/>
                    </a:cubicBezTo>
                    <a:cubicBezTo>
                      <a:pt x="14" y="1139"/>
                      <a:pt x="0" y="1178"/>
                      <a:pt x="0" y="1218"/>
                    </a:cubicBezTo>
                    <a:cubicBezTo>
                      <a:pt x="0" y="1271"/>
                      <a:pt x="14" y="1311"/>
                      <a:pt x="40" y="1350"/>
                    </a:cubicBezTo>
                    <a:cubicBezTo>
                      <a:pt x="66" y="1390"/>
                      <a:pt x="106" y="1416"/>
                      <a:pt x="159" y="1416"/>
                    </a:cubicBezTo>
                    <a:lnTo>
                      <a:pt x="821" y="1416"/>
                    </a:lnTo>
                    <a:cubicBezTo>
                      <a:pt x="953" y="1416"/>
                      <a:pt x="1086" y="1403"/>
                      <a:pt x="1205" y="1403"/>
                    </a:cubicBezTo>
                    <a:lnTo>
                      <a:pt x="1522" y="1403"/>
                    </a:lnTo>
                    <a:cubicBezTo>
                      <a:pt x="1589" y="1403"/>
                      <a:pt x="1641" y="1390"/>
                      <a:pt x="1668" y="1337"/>
                    </a:cubicBezTo>
                    <a:cubicBezTo>
                      <a:pt x="1681" y="1284"/>
                      <a:pt x="1694" y="1231"/>
                      <a:pt x="1694" y="1205"/>
                    </a:cubicBezTo>
                    <a:cubicBezTo>
                      <a:pt x="1694" y="1165"/>
                      <a:pt x="1681" y="1125"/>
                      <a:pt x="1655" y="1086"/>
                    </a:cubicBezTo>
                    <a:cubicBezTo>
                      <a:pt x="1628" y="1046"/>
                      <a:pt x="1602" y="1033"/>
                      <a:pt x="1575" y="1033"/>
                    </a:cubicBezTo>
                    <a:cubicBezTo>
                      <a:pt x="1469" y="1033"/>
                      <a:pt x="1364" y="1033"/>
                      <a:pt x="1231" y="1046"/>
                    </a:cubicBezTo>
                    <a:lnTo>
                      <a:pt x="278" y="1046"/>
                    </a:lnTo>
                    <a:cubicBezTo>
                      <a:pt x="225" y="1046"/>
                      <a:pt x="186" y="1033"/>
                      <a:pt x="159" y="10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2740539" y="770345"/>
                <a:ext cx="188029" cy="281711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5097" extrusionOk="0">
                    <a:moveTo>
                      <a:pt x="2528" y="609"/>
                    </a:moveTo>
                    <a:lnTo>
                      <a:pt x="2356" y="3190"/>
                    </a:lnTo>
                    <a:cubicBezTo>
                      <a:pt x="2210" y="3190"/>
                      <a:pt x="2038" y="3204"/>
                      <a:pt x="1853" y="3217"/>
                    </a:cubicBezTo>
                    <a:cubicBezTo>
                      <a:pt x="1668" y="3230"/>
                      <a:pt x="1496" y="3230"/>
                      <a:pt x="1324" y="3243"/>
                    </a:cubicBezTo>
                    <a:cubicBezTo>
                      <a:pt x="1165" y="3243"/>
                      <a:pt x="1019" y="3257"/>
                      <a:pt x="900" y="3257"/>
                    </a:cubicBezTo>
                    <a:lnTo>
                      <a:pt x="702" y="3257"/>
                    </a:lnTo>
                    <a:cubicBezTo>
                      <a:pt x="662" y="3257"/>
                      <a:pt x="635" y="3257"/>
                      <a:pt x="622" y="3243"/>
                    </a:cubicBezTo>
                    <a:cubicBezTo>
                      <a:pt x="622" y="3230"/>
                      <a:pt x="622" y="3230"/>
                      <a:pt x="622" y="3217"/>
                    </a:cubicBezTo>
                    <a:cubicBezTo>
                      <a:pt x="622" y="3190"/>
                      <a:pt x="622" y="3164"/>
                      <a:pt x="649" y="3137"/>
                    </a:cubicBezTo>
                    <a:cubicBezTo>
                      <a:pt x="675" y="3124"/>
                      <a:pt x="688" y="3098"/>
                      <a:pt x="688" y="3084"/>
                    </a:cubicBezTo>
                    <a:lnTo>
                      <a:pt x="2528" y="609"/>
                    </a:lnTo>
                    <a:close/>
                    <a:moveTo>
                      <a:pt x="2713" y="1"/>
                    </a:moveTo>
                    <a:cubicBezTo>
                      <a:pt x="2634" y="1"/>
                      <a:pt x="2581" y="27"/>
                      <a:pt x="2515" y="80"/>
                    </a:cubicBezTo>
                    <a:cubicBezTo>
                      <a:pt x="2462" y="120"/>
                      <a:pt x="2422" y="159"/>
                      <a:pt x="2409" y="173"/>
                    </a:cubicBezTo>
                    <a:cubicBezTo>
                      <a:pt x="2263" y="358"/>
                      <a:pt x="2131" y="530"/>
                      <a:pt x="2012" y="689"/>
                    </a:cubicBezTo>
                    <a:cubicBezTo>
                      <a:pt x="1893" y="834"/>
                      <a:pt x="1774" y="993"/>
                      <a:pt x="1668" y="1126"/>
                    </a:cubicBezTo>
                    <a:lnTo>
                      <a:pt x="1350" y="1562"/>
                    </a:lnTo>
                    <a:cubicBezTo>
                      <a:pt x="1244" y="1708"/>
                      <a:pt x="1125" y="1867"/>
                      <a:pt x="993" y="2039"/>
                    </a:cubicBezTo>
                    <a:cubicBezTo>
                      <a:pt x="874" y="2211"/>
                      <a:pt x="728" y="2396"/>
                      <a:pt x="582" y="2595"/>
                    </a:cubicBezTo>
                    <a:cubicBezTo>
                      <a:pt x="437" y="2807"/>
                      <a:pt x="265" y="3045"/>
                      <a:pt x="66" y="3309"/>
                    </a:cubicBezTo>
                    <a:cubicBezTo>
                      <a:pt x="40" y="3336"/>
                      <a:pt x="27" y="3362"/>
                      <a:pt x="13" y="3402"/>
                    </a:cubicBezTo>
                    <a:cubicBezTo>
                      <a:pt x="0" y="3415"/>
                      <a:pt x="0" y="3442"/>
                      <a:pt x="0" y="3468"/>
                    </a:cubicBezTo>
                    <a:cubicBezTo>
                      <a:pt x="0" y="3534"/>
                      <a:pt x="27" y="3574"/>
                      <a:pt x="80" y="3601"/>
                    </a:cubicBezTo>
                    <a:cubicBezTo>
                      <a:pt x="132" y="3640"/>
                      <a:pt x="185" y="3654"/>
                      <a:pt x="265" y="3654"/>
                    </a:cubicBezTo>
                    <a:cubicBezTo>
                      <a:pt x="344" y="3654"/>
                      <a:pt x="556" y="3654"/>
                      <a:pt x="900" y="3640"/>
                    </a:cubicBezTo>
                    <a:cubicBezTo>
                      <a:pt x="1231" y="3627"/>
                      <a:pt x="1721" y="3601"/>
                      <a:pt x="2343" y="3601"/>
                    </a:cubicBezTo>
                    <a:lnTo>
                      <a:pt x="2290" y="4554"/>
                    </a:lnTo>
                    <a:cubicBezTo>
                      <a:pt x="2290" y="4633"/>
                      <a:pt x="2263" y="4686"/>
                      <a:pt x="2197" y="4726"/>
                    </a:cubicBezTo>
                    <a:cubicBezTo>
                      <a:pt x="2144" y="4752"/>
                      <a:pt x="2078" y="4779"/>
                      <a:pt x="1985" y="4792"/>
                    </a:cubicBezTo>
                    <a:lnTo>
                      <a:pt x="1893" y="4792"/>
                    </a:lnTo>
                    <a:cubicBezTo>
                      <a:pt x="1853" y="4792"/>
                      <a:pt x="1800" y="4805"/>
                      <a:pt x="1747" y="4805"/>
                    </a:cubicBezTo>
                    <a:cubicBezTo>
                      <a:pt x="1694" y="4805"/>
                      <a:pt x="1641" y="4818"/>
                      <a:pt x="1575" y="4818"/>
                    </a:cubicBezTo>
                    <a:lnTo>
                      <a:pt x="1430" y="4818"/>
                    </a:lnTo>
                    <a:cubicBezTo>
                      <a:pt x="1390" y="4818"/>
                      <a:pt x="1350" y="4832"/>
                      <a:pt x="1310" y="4845"/>
                    </a:cubicBezTo>
                    <a:cubicBezTo>
                      <a:pt x="1271" y="4858"/>
                      <a:pt x="1244" y="4898"/>
                      <a:pt x="1244" y="4951"/>
                    </a:cubicBezTo>
                    <a:cubicBezTo>
                      <a:pt x="1244" y="5017"/>
                      <a:pt x="1271" y="5057"/>
                      <a:pt x="1324" y="5070"/>
                    </a:cubicBezTo>
                    <a:cubicBezTo>
                      <a:pt x="1377" y="5096"/>
                      <a:pt x="1416" y="5096"/>
                      <a:pt x="1456" y="5096"/>
                    </a:cubicBezTo>
                    <a:lnTo>
                      <a:pt x="2965" y="5096"/>
                    </a:lnTo>
                    <a:cubicBezTo>
                      <a:pt x="3044" y="5096"/>
                      <a:pt x="3110" y="5096"/>
                      <a:pt x="3163" y="5070"/>
                    </a:cubicBezTo>
                    <a:cubicBezTo>
                      <a:pt x="3216" y="5043"/>
                      <a:pt x="3230" y="5004"/>
                      <a:pt x="3230" y="4951"/>
                    </a:cubicBezTo>
                    <a:cubicBezTo>
                      <a:pt x="3230" y="4884"/>
                      <a:pt x="3216" y="4845"/>
                      <a:pt x="3163" y="4832"/>
                    </a:cubicBezTo>
                    <a:cubicBezTo>
                      <a:pt x="3124" y="4805"/>
                      <a:pt x="3057" y="4792"/>
                      <a:pt x="2965" y="4792"/>
                    </a:cubicBezTo>
                    <a:lnTo>
                      <a:pt x="2793" y="4792"/>
                    </a:lnTo>
                    <a:cubicBezTo>
                      <a:pt x="2740" y="4779"/>
                      <a:pt x="2713" y="4752"/>
                      <a:pt x="2713" y="4699"/>
                    </a:cubicBezTo>
                    <a:cubicBezTo>
                      <a:pt x="2713" y="4673"/>
                      <a:pt x="2713" y="4620"/>
                      <a:pt x="2713" y="4527"/>
                    </a:cubicBezTo>
                    <a:cubicBezTo>
                      <a:pt x="2727" y="4448"/>
                      <a:pt x="2727" y="4355"/>
                      <a:pt x="2727" y="4249"/>
                    </a:cubicBezTo>
                    <a:cubicBezTo>
                      <a:pt x="2740" y="4130"/>
                      <a:pt x="2740" y="4024"/>
                      <a:pt x="2753" y="3905"/>
                    </a:cubicBezTo>
                    <a:cubicBezTo>
                      <a:pt x="2753" y="3786"/>
                      <a:pt x="2766" y="3680"/>
                      <a:pt x="2766" y="3601"/>
                    </a:cubicBezTo>
                    <a:lnTo>
                      <a:pt x="3230" y="3601"/>
                    </a:lnTo>
                    <a:cubicBezTo>
                      <a:pt x="3256" y="3601"/>
                      <a:pt x="3296" y="3587"/>
                      <a:pt x="3335" y="3561"/>
                    </a:cubicBezTo>
                    <a:cubicBezTo>
                      <a:pt x="3388" y="3534"/>
                      <a:pt x="3402" y="3482"/>
                      <a:pt x="3402" y="3415"/>
                    </a:cubicBezTo>
                    <a:cubicBezTo>
                      <a:pt x="3402" y="3349"/>
                      <a:pt x="3388" y="3309"/>
                      <a:pt x="3349" y="3270"/>
                    </a:cubicBezTo>
                    <a:cubicBezTo>
                      <a:pt x="3309" y="3230"/>
                      <a:pt x="3256" y="3217"/>
                      <a:pt x="3190" y="3217"/>
                    </a:cubicBezTo>
                    <a:lnTo>
                      <a:pt x="2793" y="3190"/>
                    </a:lnTo>
                    <a:cubicBezTo>
                      <a:pt x="2793" y="3032"/>
                      <a:pt x="2793" y="2859"/>
                      <a:pt x="2806" y="2648"/>
                    </a:cubicBezTo>
                    <a:cubicBezTo>
                      <a:pt x="2806" y="2436"/>
                      <a:pt x="2819" y="2224"/>
                      <a:pt x="2832" y="1999"/>
                    </a:cubicBezTo>
                    <a:cubicBezTo>
                      <a:pt x="2846" y="1774"/>
                      <a:pt x="2859" y="1562"/>
                      <a:pt x="2872" y="1337"/>
                    </a:cubicBezTo>
                    <a:cubicBezTo>
                      <a:pt x="2899" y="1126"/>
                      <a:pt x="2912" y="927"/>
                      <a:pt x="2925" y="755"/>
                    </a:cubicBezTo>
                    <a:cubicBezTo>
                      <a:pt x="2938" y="583"/>
                      <a:pt x="2952" y="437"/>
                      <a:pt x="2952" y="318"/>
                    </a:cubicBezTo>
                    <a:cubicBezTo>
                      <a:pt x="2965" y="212"/>
                      <a:pt x="2965" y="146"/>
                      <a:pt x="2965" y="133"/>
                    </a:cubicBezTo>
                    <a:cubicBezTo>
                      <a:pt x="2965" y="93"/>
                      <a:pt x="2938" y="54"/>
                      <a:pt x="2899" y="40"/>
                    </a:cubicBezTo>
                    <a:cubicBezTo>
                      <a:pt x="2846" y="14"/>
                      <a:pt x="2780" y="1"/>
                      <a:pt x="27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35;p8"/>
            <p:cNvGrpSpPr/>
            <p:nvPr/>
          </p:nvGrpSpPr>
          <p:grpSpPr>
            <a:xfrm>
              <a:off x="7903636" y="1989680"/>
              <a:ext cx="595379" cy="434972"/>
              <a:chOff x="570141" y="1610117"/>
              <a:chExt cx="675952" cy="493837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954157" y="1808371"/>
                <a:ext cx="250207" cy="292655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5295" extrusionOk="0">
                    <a:moveTo>
                      <a:pt x="2701" y="0"/>
                    </a:moveTo>
                    <a:cubicBezTo>
                      <a:pt x="2608" y="0"/>
                      <a:pt x="2555" y="14"/>
                      <a:pt x="2528" y="40"/>
                    </a:cubicBezTo>
                    <a:cubicBezTo>
                      <a:pt x="2502" y="53"/>
                      <a:pt x="2489" y="93"/>
                      <a:pt x="2489" y="146"/>
                    </a:cubicBezTo>
                    <a:cubicBezTo>
                      <a:pt x="2489" y="199"/>
                      <a:pt x="2502" y="239"/>
                      <a:pt x="2542" y="265"/>
                    </a:cubicBezTo>
                    <a:cubicBezTo>
                      <a:pt x="2595" y="292"/>
                      <a:pt x="2634" y="305"/>
                      <a:pt x="2701" y="305"/>
                    </a:cubicBezTo>
                    <a:cubicBezTo>
                      <a:pt x="2793" y="305"/>
                      <a:pt x="2846" y="305"/>
                      <a:pt x="2873" y="318"/>
                    </a:cubicBezTo>
                    <a:cubicBezTo>
                      <a:pt x="2912" y="318"/>
                      <a:pt x="2926" y="358"/>
                      <a:pt x="2926" y="397"/>
                    </a:cubicBezTo>
                    <a:cubicBezTo>
                      <a:pt x="2926" y="424"/>
                      <a:pt x="2912" y="477"/>
                      <a:pt x="2873" y="543"/>
                    </a:cubicBezTo>
                    <a:cubicBezTo>
                      <a:pt x="2846" y="609"/>
                      <a:pt x="2806" y="702"/>
                      <a:pt x="2753" y="808"/>
                    </a:cubicBezTo>
                    <a:cubicBezTo>
                      <a:pt x="2701" y="900"/>
                      <a:pt x="2648" y="1020"/>
                      <a:pt x="2581" y="1139"/>
                    </a:cubicBezTo>
                    <a:cubicBezTo>
                      <a:pt x="2515" y="1258"/>
                      <a:pt x="2462" y="1377"/>
                      <a:pt x="2396" y="1483"/>
                    </a:cubicBezTo>
                    <a:cubicBezTo>
                      <a:pt x="2330" y="1602"/>
                      <a:pt x="2277" y="1721"/>
                      <a:pt x="2224" y="1827"/>
                    </a:cubicBezTo>
                    <a:cubicBezTo>
                      <a:pt x="2171" y="1920"/>
                      <a:pt x="2131" y="2012"/>
                      <a:pt x="2092" y="2078"/>
                    </a:cubicBezTo>
                    <a:cubicBezTo>
                      <a:pt x="1959" y="1814"/>
                      <a:pt x="1827" y="1575"/>
                      <a:pt x="1721" y="1350"/>
                    </a:cubicBezTo>
                    <a:lnTo>
                      <a:pt x="1589" y="1086"/>
                    </a:lnTo>
                    <a:cubicBezTo>
                      <a:pt x="1536" y="993"/>
                      <a:pt x="1496" y="900"/>
                      <a:pt x="1456" y="834"/>
                    </a:cubicBezTo>
                    <a:cubicBezTo>
                      <a:pt x="1430" y="755"/>
                      <a:pt x="1403" y="689"/>
                      <a:pt x="1377" y="649"/>
                    </a:cubicBezTo>
                    <a:cubicBezTo>
                      <a:pt x="1364" y="596"/>
                      <a:pt x="1351" y="556"/>
                      <a:pt x="1351" y="543"/>
                    </a:cubicBezTo>
                    <a:cubicBezTo>
                      <a:pt x="1351" y="503"/>
                      <a:pt x="1377" y="477"/>
                      <a:pt x="1443" y="464"/>
                    </a:cubicBezTo>
                    <a:cubicBezTo>
                      <a:pt x="1496" y="450"/>
                      <a:pt x="1562" y="437"/>
                      <a:pt x="1628" y="437"/>
                    </a:cubicBezTo>
                    <a:cubicBezTo>
                      <a:pt x="1708" y="424"/>
                      <a:pt x="1774" y="411"/>
                      <a:pt x="1827" y="384"/>
                    </a:cubicBezTo>
                    <a:cubicBezTo>
                      <a:pt x="1893" y="371"/>
                      <a:pt x="1920" y="331"/>
                      <a:pt x="1920" y="278"/>
                    </a:cubicBezTo>
                    <a:cubicBezTo>
                      <a:pt x="1920" y="225"/>
                      <a:pt x="1906" y="186"/>
                      <a:pt x="1880" y="172"/>
                    </a:cubicBezTo>
                    <a:cubicBezTo>
                      <a:pt x="1853" y="146"/>
                      <a:pt x="1801" y="133"/>
                      <a:pt x="1721" y="133"/>
                    </a:cubicBezTo>
                    <a:lnTo>
                      <a:pt x="345" y="133"/>
                    </a:lnTo>
                    <a:cubicBezTo>
                      <a:pt x="212" y="133"/>
                      <a:pt x="133" y="186"/>
                      <a:pt x="133" y="278"/>
                    </a:cubicBezTo>
                    <a:cubicBezTo>
                      <a:pt x="133" y="331"/>
                      <a:pt x="159" y="371"/>
                      <a:pt x="199" y="397"/>
                    </a:cubicBezTo>
                    <a:cubicBezTo>
                      <a:pt x="252" y="411"/>
                      <a:pt x="305" y="424"/>
                      <a:pt x="358" y="424"/>
                    </a:cubicBezTo>
                    <a:cubicBezTo>
                      <a:pt x="503" y="424"/>
                      <a:pt x="623" y="437"/>
                      <a:pt x="715" y="464"/>
                    </a:cubicBezTo>
                    <a:cubicBezTo>
                      <a:pt x="808" y="490"/>
                      <a:pt x="874" y="543"/>
                      <a:pt x="914" y="622"/>
                    </a:cubicBezTo>
                    <a:lnTo>
                      <a:pt x="1880" y="2515"/>
                    </a:lnTo>
                    <a:lnTo>
                      <a:pt x="887" y="4514"/>
                    </a:lnTo>
                    <a:cubicBezTo>
                      <a:pt x="848" y="4593"/>
                      <a:pt x="808" y="4646"/>
                      <a:pt x="781" y="4686"/>
                    </a:cubicBezTo>
                    <a:cubicBezTo>
                      <a:pt x="742" y="4725"/>
                      <a:pt x="676" y="4752"/>
                      <a:pt x="596" y="4752"/>
                    </a:cubicBezTo>
                    <a:cubicBezTo>
                      <a:pt x="583" y="4752"/>
                      <a:pt x="556" y="4752"/>
                      <a:pt x="530" y="4765"/>
                    </a:cubicBezTo>
                    <a:cubicBezTo>
                      <a:pt x="490" y="4765"/>
                      <a:pt x="451" y="4765"/>
                      <a:pt x="411" y="4778"/>
                    </a:cubicBezTo>
                    <a:cubicBezTo>
                      <a:pt x="371" y="4778"/>
                      <a:pt x="331" y="4778"/>
                      <a:pt x="292" y="4792"/>
                    </a:cubicBezTo>
                    <a:lnTo>
                      <a:pt x="186" y="4792"/>
                    </a:lnTo>
                    <a:cubicBezTo>
                      <a:pt x="146" y="4792"/>
                      <a:pt x="106" y="4805"/>
                      <a:pt x="67" y="4818"/>
                    </a:cubicBezTo>
                    <a:cubicBezTo>
                      <a:pt x="14" y="4845"/>
                      <a:pt x="1" y="4871"/>
                      <a:pt x="1" y="4924"/>
                    </a:cubicBezTo>
                    <a:cubicBezTo>
                      <a:pt x="1" y="4977"/>
                      <a:pt x="27" y="5017"/>
                      <a:pt x="67" y="5043"/>
                    </a:cubicBezTo>
                    <a:cubicBezTo>
                      <a:pt x="120" y="5056"/>
                      <a:pt x="159" y="5070"/>
                      <a:pt x="199" y="5070"/>
                    </a:cubicBezTo>
                    <a:lnTo>
                      <a:pt x="1708" y="5070"/>
                    </a:lnTo>
                    <a:cubicBezTo>
                      <a:pt x="1787" y="5070"/>
                      <a:pt x="1840" y="5056"/>
                      <a:pt x="1880" y="5030"/>
                    </a:cubicBezTo>
                    <a:cubicBezTo>
                      <a:pt x="1906" y="5003"/>
                      <a:pt x="1920" y="4964"/>
                      <a:pt x="1920" y="4911"/>
                    </a:cubicBezTo>
                    <a:cubicBezTo>
                      <a:pt x="1920" y="4858"/>
                      <a:pt x="1893" y="4818"/>
                      <a:pt x="1853" y="4805"/>
                    </a:cubicBezTo>
                    <a:cubicBezTo>
                      <a:pt x="1814" y="4778"/>
                      <a:pt x="1761" y="4765"/>
                      <a:pt x="1708" y="4765"/>
                    </a:cubicBezTo>
                    <a:lnTo>
                      <a:pt x="1562" y="4765"/>
                    </a:lnTo>
                    <a:cubicBezTo>
                      <a:pt x="1523" y="4765"/>
                      <a:pt x="1483" y="4765"/>
                      <a:pt x="1443" y="4752"/>
                    </a:cubicBezTo>
                    <a:cubicBezTo>
                      <a:pt x="1403" y="4752"/>
                      <a:pt x="1364" y="4739"/>
                      <a:pt x="1351" y="4725"/>
                    </a:cubicBezTo>
                    <a:cubicBezTo>
                      <a:pt x="1324" y="4712"/>
                      <a:pt x="1311" y="4699"/>
                      <a:pt x="1311" y="4672"/>
                    </a:cubicBezTo>
                    <a:cubicBezTo>
                      <a:pt x="1311" y="4646"/>
                      <a:pt x="1324" y="4593"/>
                      <a:pt x="1364" y="4514"/>
                    </a:cubicBezTo>
                    <a:cubicBezTo>
                      <a:pt x="1403" y="4421"/>
                      <a:pt x="1456" y="4315"/>
                      <a:pt x="1509" y="4183"/>
                    </a:cubicBezTo>
                    <a:cubicBezTo>
                      <a:pt x="1576" y="4064"/>
                      <a:pt x="1642" y="3931"/>
                      <a:pt x="1708" y="3786"/>
                    </a:cubicBezTo>
                    <a:cubicBezTo>
                      <a:pt x="1774" y="3640"/>
                      <a:pt x="1840" y="3508"/>
                      <a:pt x="1893" y="3389"/>
                    </a:cubicBezTo>
                    <a:cubicBezTo>
                      <a:pt x="1959" y="3270"/>
                      <a:pt x="1999" y="3164"/>
                      <a:pt x="2039" y="3084"/>
                    </a:cubicBezTo>
                    <a:cubicBezTo>
                      <a:pt x="2078" y="3005"/>
                      <a:pt x="2105" y="2965"/>
                      <a:pt x="2105" y="2965"/>
                    </a:cubicBezTo>
                    <a:cubicBezTo>
                      <a:pt x="2290" y="3309"/>
                      <a:pt x="2449" y="3627"/>
                      <a:pt x="2595" y="3905"/>
                    </a:cubicBezTo>
                    <a:cubicBezTo>
                      <a:pt x="2661" y="4024"/>
                      <a:pt x="2714" y="4143"/>
                      <a:pt x="2780" y="4249"/>
                    </a:cubicBezTo>
                    <a:cubicBezTo>
                      <a:pt x="2833" y="4368"/>
                      <a:pt x="2886" y="4474"/>
                      <a:pt x="2939" y="4580"/>
                    </a:cubicBezTo>
                    <a:cubicBezTo>
                      <a:pt x="2992" y="4672"/>
                      <a:pt x="3031" y="4752"/>
                      <a:pt x="3058" y="4818"/>
                    </a:cubicBezTo>
                    <a:cubicBezTo>
                      <a:pt x="3084" y="4884"/>
                      <a:pt x="3098" y="4911"/>
                      <a:pt x="3098" y="4937"/>
                    </a:cubicBezTo>
                    <a:cubicBezTo>
                      <a:pt x="3098" y="4964"/>
                      <a:pt x="3071" y="4977"/>
                      <a:pt x="3031" y="4977"/>
                    </a:cubicBezTo>
                    <a:cubicBezTo>
                      <a:pt x="2992" y="4990"/>
                      <a:pt x="2939" y="5003"/>
                      <a:pt x="2886" y="5003"/>
                    </a:cubicBezTo>
                    <a:cubicBezTo>
                      <a:pt x="2833" y="5017"/>
                      <a:pt x="2793" y="5030"/>
                      <a:pt x="2740" y="5056"/>
                    </a:cubicBezTo>
                    <a:cubicBezTo>
                      <a:pt x="2701" y="5070"/>
                      <a:pt x="2687" y="5109"/>
                      <a:pt x="2687" y="5162"/>
                    </a:cubicBezTo>
                    <a:cubicBezTo>
                      <a:pt x="2687" y="5215"/>
                      <a:pt x="2701" y="5242"/>
                      <a:pt x="2727" y="5268"/>
                    </a:cubicBezTo>
                    <a:cubicBezTo>
                      <a:pt x="2753" y="5281"/>
                      <a:pt x="2806" y="5295"/>
                      <a:pt x="2873" y="5295"/>
                    </a:cubicBezTo>
                    <a:lnTo>
                      <a:pt x="4276" y="5295"/>
                    </a:lnTo>
                    <a:cubicBezTo>
                      <a:pt x="4342" y="5295"/>
                      <a:pt x="4408" y="5281"/>
                      <a:pt x="4448" y="5268"/>
                    </a:cubicBezTo>
                    <a:cubicBezTo>
                      <a:pt x="4501" y="5255"/>
                      <a:pt x="4527" y="5215"/>
                      <a:pt x="4527" y="5162"/>
                    </a:cubicBezTo>
                    <a:cubicBezTo>
                      <a:pt x="4527" y="5109"/>
                      <a:pt x="4501" y="5070"/>
                      <a:pt x="4461" y="5043"/>
                    </a:cubicBezTo>
                    <a:cubicBezTo>
                      <a:pt x="4408" y="5030"/>
                      <a:pt x="4355" y="5017"/>
                      <a:pt x="4276" y="5017"/>
                    </a:cubicBezTo>
                    <a:cubicBezTo>
                      <a:pt x="4077" y="5017"/>
                      <a:pt x="3905" y="5003"/>
                      <a:pt x="3773" y="4977"/>
                    </a:cubicBezTo>
                    <a:cubicBezTo>
                      <a:pt x="3640" y="4950"/>
                      <a:pt x="3561" y="4897"/>
                      <a:pt x="3508" y="4818"/>
                    </a:cubicBezTo>
                    <a:lnTo>
                      <a:pt x="2303" y="2515"/>
                    </a:lnTo>
                    <a:lnTo>
                      <a:pt x="3336" y="556"/>
                    </a:lnTo>
                    <a:cubicBezTo>
                      <a:pt x="3376" y="477"/>
                      <a:pt x="3415" y="424"/>
                      <a:pt x="3455" y="384"/>
                    </a:cubicBezTo>
                    <a:cubicBezTo>
                      <a:pt x="3481" y="345"/>
                      <a:pt x="3548" y="318"/>
                      <a:pt x="3640" y="318"/>
                    </a:cubicBezTo>
                    <a:cubicBezTo>
                      <a:pt x="3680" y="318"/>
                      <a:pt x="3733" y="305"/>
                      <a:pt x="3826" y="305"/>
                    </a:cubicBezTo>
                    <a:cubicBezTo>
                      <a:pt x="3918" y="305"/>
                      <a:pt x="4011" y="292"/>
                      <a:pt x="4090" y="278"/>
                    </a:cubicBezTo>
                    <a:cubicBezTo>
                      <a:pt x="4143" y="265"/>
                      <a:pt x="4183" y="252"/>
                      <a:pt x="4209" y="239"/>
                    </a:cubicBezTo>
                    <a:cubicBezTo>
                      <a:pt x="4262" y="212"/>
                      <a:pt x="4276" y="186"/>
                      <a:pt x="4276" y="133"/>
                    </a:cubicBezTo>
                    <a:cubicBezTo>
                      <a:pt x="4276" y="80"/>
                      <a:pt x="4262" y="40"/>
                      <a:pt x="4209" y="27"/>
                    </a:cubicBezTo>
                    <a:cubicBezTo>
                      <a:pt x="4183" y="14"/>
                      <a:pt x="4130" y="0"/>
                      <a:pt x="4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570141" y="1610117"/>
                <a:ext cx="214337" cy="166142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3006" extrusionOk="0">
                    <a:moveTo>
                      <a:pt x="2263" y="1"/>
                    </a:moveTo>
                    <a:cubicBezTo>
                      <a:pt x="2065" y="1"/>
                      <a:pt x="1866" y="54"/>
                      <a:pt x="1681" y="160"/>
                    </a:cubicBezTo>
                    <a:cubicBezTo>
                      <a:pt x="1509" y="265"/>
                      <a:pt x="1363" y="411"/>
                      <a:pt x="1271" y="610"/>
                    </a:cubicBezTo>
                    <a:lnTo>
                      <a:pt x="1257" y="226"/>
                    </a:lnTo>
                    <a:cubicBezTo>
                      <a:pt x="1257" y="146"/>
                      <a:pt x="1244" y="93"/>
                      <a:pt x="1218" y="67"/>
                    </a:cubicBezTo>
                    <a:cubicBezTo>
                      <a:pt x="1191" y="40"/>
                      <a:pt x="1125" y="27"/>
                      <a:pt x="1019" y="27"/>
                    </a:cubicBezTo>
                    <a:cubicBezTo>
                      <a:pt x="821" y="27"/>
                      <a:pt x="649" y="27"/>
                      <a:pt x="529" y="40"/>
                    </a:cubicBezTo>
                    <a:cubicBezTo>
                      <a:pt x="397" y="40"/>
                      <a:pt x="291" y="54"/>
                      <a:pt x="212" y="67"/>
                    </a:cubicBezTo>
                    <a:cubicBezTo>
                      <a:pt x="132" y="80"/>
                      <a:pt x="79" y="107"/>
                      <a:pt x="53" y="133"/>
                    </a:cubicBezTo>
                    <a:cubicBezTo>
                      <a:pt x="13" y="160"/>
                      <a:pt x="0" y="199"/>
                      <a:pt x="0" y="239"/>
                    </a:cubicBezTo>
                    <a:cubicBezTo>
                      <a:pt x="0" y="265"/>
                      <a:pt x="13" y="279"/>
                      <a:pt x="40" y="305"/>
                    </a:cubicBezTo>
                    <a:cubicBezTo>
                      <a:pt x="66" y="305"/>
                      <a:pt x="106" y="318"/>
                      <a:pt x="146" y="332"/>
                    </a:cubicBezTo>
                    <a:cubicBezTo>
                      <a:pt x="185" y="332"/>
                      <a:pt x="225" y="332"/>
                      <a:pt x="265" y="345"/>
                    </a:cubicBezTo>
                    <a:lnTo>
                      <a:pt x="728" y="345"/>
                    </a:lnTo>
                    <a:cubicBezTo>
                      <a:pt x="794" y="345"/>
                      <a:pt x="834" y="411"/>
                      <a:pt x="834" y="543"/>
                    </a:cubicBezTo>
                    <a:cubicBezTo>
                      <a:pt x="834" y="570"/>
                      <a:pt x="834" y="649"/>
                      <a:pt x="821" y="782"/>
                    </a:cubicBezTo>
                    <a:cubicBezTo>
                      <a:pt x="821" y="914"/>
                      <a:pt x="821" y="1060"/>
                      <a:pt x="821" y="1218"/>
                    </a:cubicBezTo>
                    <a:cubicBezTo>
                      <a:pt x="821" y="1390"/>
                      <a:pt x="807" y="1549"/>
                      <a:pt x="807" y="1708"/>
                    </a:cubicBezTo>
                    <a:cubicBezTo>
                      <a:pt x="807" y="1854"/>
                      <a:pt x="807" y="1973"/>
                      <a:pt x="807" y="2039"/>
                    </a:cubicBezTo>
                    <a:cubicBezTo>
                      <a:pt x="807" y="2079"/>
                      <a:pt x="794" y="2105"/>
                      <a:pt x="794" y="2145"/>
                    </a:cubicBezTo>
                    <a:cubicBezTo>
                      <a:pt x="794" y="2184"/>
                      <a:pt x="781" y="2224"/>
                      <a:pt x="768" y="2251"/>
                    </a:cubicBezTo>
                    <a:cubicBezTo>
                      <a:pt x="754" y="2290"/>
                      <a:pt x="741" y="2317"/>
                      <a:pt x="715" y="2343"/>
                    </a:cubicBezTo>
                    <a:cubicBezTo>
                      <a:pt x="688" y="2357"/>
                      <a:pt x="662" y="2370"/>
                      <a:pt x="622" y="2370"/>
                    </a:cubicBezTo>
                    <a:lnTo>
                      <a:pt x="503" y="2370"/>
                    </a:lnTo>
                    <a:cubicBezTo>
                      <a:pt x="450" y="2370"/>
                      <a:pt x="410" y="2383"/>
                      <a:pt x="344" y="2409"/>
                    </a:cubicBezTo>
                    <a:cubicBezTo>
                      <a:pt x="304" y="2436"/>
                      <a:pt x="278" y="2489"/>
                      <a:pt x="278" y="2555"/>
                    </a:cubicBezTo>
                    <a:cubicBezTo>
                      <a:pt x="278" y="2634"/>
                      <a:pt x="304" y="2687"/>
                      <a:pt x="357" y="2701"/>
                    </a:cubicBezTo>
                    <a:cubicBezTo>
                      <a:pt x="410" y="2714"/>
                      <a:pt x="476" y="2727"/>
                      <a:pt x="543" y="2727"/>
                    </a:cubicBezTo>
                    <a:lnTo>
                      <a:pt x="1112" y="2727"/>
                    </a:lnTo>
                    <a:cubicBezTo>
                      <a:pt x="1244" y="2714"/>
                      <a:pt x="1363" y="2714"/>
                      <a:pt x="1469" y="2714"/>
                    </a:cubicBezTo>
                    <a:lnTo>
                      <a:pt x="1654" y="2714"/>
                    </a:lnTo>
                    <a:cubicBezTo>
                      <a:pt x="1747" y="2714"/>
                      <a:pt x="1800" y="2714"/>
                      <a:pt x="1840" y="2687"/>
                    </a:cubicBezTo>
                    <a:cubicBezTo>
                      <a:pt x="1879" y="2661"/>
                      <a:pt x="1906" y="2621"/>
                      <a:pt x="1906" y="2555"/>
                    </a:cubicBezTo>
                    <a:cubicBezTo>
                      <a:pt x="1906" y="2476"/>
                      <a:pt x="1879" y="2409"/>
                      <a:pt x="1826" y="2396"/>
                    </a:cubicBezTo>
                    <a:cubicBezTo>
                      <a:pt x="1787" y="2370"/>
                      <a:pt x="1734" y="2357"/>
                      <a:pt x="1654" y="2357"/>
                    </a:cubicBezTo>
                    <a:lnTo>
                      <a:pt x="1244" y="2357"/>
                    </a:lnTo>
                    <a:lnTo>
                      <a:pt x="1244" y="1668"/>
                    </a:lnTo>
                    <a:cubicBezTo>
                      <a:pt x="1244" y="1536"/>
                      <a:pt x="1257" y="1417"/>
                      <a:pt x="1271" y="1298"/>
                    </a:cubicBezTo>
                    <a:cubicBezTo>
                      <a:pt x="1297" y="1165"/>
                      <a:pt x="1337" y="1060"/>
                      <a:pt x="1376" y="954"/>
                    </a:cubicBezTo>
                    <a:cubicBezTo>
                      <a:pt x="1456" y="808"/>
                      <a:pt x="1549" y="662"/>
                      <a:pt x="1681" y="557"/>
                    </a:cubicBezTo>
                    <a:cubicBezTo>
                      <a:pt x="1813" y="437"/>
                      <a:pt x="1972" y="371"/>
                      <a:pt x="2144" y="371"/>
                    </a:cubicBezTo>
                    <a:cubicBezTo>
                      <a:pt x="2276" y="371"/>
                      <a:pt x="2396" y="411"/>
                      <a:pt x="2462" y="490"/>
                    </a:cubicBezTo>
                    <a:cubicBezTo>
                      <a:pt x="2554" y="570"/>
                      <a:pt x="2607" y="676"/>
                      <a:pt x="2647" y="808"/>
                    </a:cubicBezTo>
                    <a:cubicBezTo>
                      <a:pt x="2700" y="927"/>
                      <a:pt x="2726" y="1086"/>
                      <a:pt x="2740" y="1258"/>
                    </a:cubicBezTo>
                    <a:cubicBezTo>
                      <a:pt x="2753" y="1430"/>
                      <a:pt x="2766" y="1615"/>
                      <a:pt x="2766" y="1801"/>
                    </a:cubicBezTo>
                    <a:cubicBezTo>
                      <a:pt x="2766" y="1814"/>
                      <a:pt x="2766" y="1880"/>
                      <a:pt x="2753" y="1986"/>
                    </a:cubicBezTo>
                    <a:cubicBezTo>
                      <a:pt x="2753" y="2105"/>
                      <a:pt x="2753" y="2251"/>
                      <a:pt x="2740" y="2409"/>
                    </a:cubicBezTo>
                    <a:cubicBezTo>
                      <a:pt x="2740" y="2502"/>
                      <a:pt x="2713" y="2568"/>
                      <a:pt x="2687" y="2595"/>
                    </a:cubicBezTo>
                    <a:cubicBezTo>
                      <a:pt x="2647" y="2621"/>
                      <a:pt x="2581" y="2634"/>
                      <a:pt x="2475" y="2648"/>
                    </a:cubicBezTo>
                    <a:cubicBezTo>
                      <a:pt x="2449" y="2661"/>
                      <a:pt x="2409" y="2674"/>
                      <a:pt x="2369" y="2701"/>
                    </a:cubicBezTo>
                    <a:cubicBezTo>
                      <a:pt x="2329" y="2727"/>
                      <a:pt x="2303" y="2767"/>
                      <a:pt x="2303" y="2833"/>
                    </a:cubicBezTo>
                    <a:cubicBezTo>
                      <a:pt x="2303" y="2899"/>
                      <a:pt x="2329" y="2939"/>
                      <a:pt x="2369" y="2965"/>
                    </a:cubicBezTo>
                    <a:cubicBezTo>
                      <a:pt x="2409" y="2992"/>
                      <a:pt x="2462" y="3005"/>
                      <a:pt x="2515" y="3005"/>
                    </a:cubicBezTo>
                    <a:cubicBezTo>
                      <a:pt x="2528" y="3005"/>
                      <a:pt x="2594" y="3005"/>
                      <a:pt x="2700" y="2992"/>
                    </a:cubicBezTo>
                    <a:lnTo>
                      <a:pt x="3653" y="2992"/>
                    </a:lnTo>
                    <a:cubicBezTo>
                      <a:pt x="3706" y="2992"/>
                      <a:pt x="3759" y="2979"/>
                      <a:pt x="3812" y="2965"/>
                    </a:cubicBezTo>
                    <a:cubicBezTo>
                      <a:pt x="3851" y="2939"/>
                      <a:pt x="3878" y="2899"/>
                      <a:pt x="3878" y="2833"/>
                    </a:cubicBezTo>
                    <a:cubicBezTo>
                      <a:pt x="3878" y="2793"/>
                      <a:pt x="3865" y="2754"/>
                      <a:pt x="3838" y="2727"/>
                    </a:cubicBezTo>
                    <a:cubicBezTo>
                      <a:pt x="3812" y="2701"/>
                      <a:pt x="3785" y="2687"/>
                      <a:pt x="3746" y="2674"/>
                    </a:cubicBezTo>
                    <a:cubicBezTo>
                      <a:pt x="3706" y="2648"/>
                      <a:pt x="3666" y="2648"/>
                      <a:pt x="3626" y="2634"/>
                    </a:cubicBezTo>
                    <a:lnTo>
                      <a:pt x="3203" y="2634"/>
                    </a:lnTo>
                    <a:lnTo>
                      <a:pt x="3203" y="1205"/>
                    </a:lnTo>
                    <a:cubicBezTo>
                      <a:pt x="3203" y="954"/>
                      <a:pt x="3163" y="755"/>
                      <a:pt x="3110" y="596"/>
                    </a:cubicBezTo>
                    <a:cubicBezTo>
                      <a:pt x="3044" y="437"/>
                      <a:pt x="2965" y="318"/>
                      <a:pt x="2872" y="226"/>
                    </a:cubicBezTo>
                    <a:cubicBezTo>
                      <a:pt x="2779" y="146"/>
                      <a:pt x="2674" y="80"/>
                      <a:pt x="2554" y="54"/>
                    </a:cubicBezTo>
                    <a:cubicBezTo>
                      <a:pt x="2449" y="14"/>
                      <a:pt x="2356" y="1"/>
                      <a:pt x="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>
                <a:off x="611815" y="1689153"/>
                <a:ext cx="634279" cy="414801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505" extrusionOk="0">
                    <a:moveTo>
                      <a:pt x="4633" y="0"/>
                    </a:moveTo>
                    <a:cubicBezTo>
                      <a:pt x="4527" y="0"/>
                      <a:pt x="4474" y="53"/>
                      <a:pt x="4421" y="172"/>
                    </a:cubicBezTo>
                    <a:lnTo>
                      <a:pt x="3428" y="6234"/>
                    </a:lnTo>
                    <a:lnTo>
                      <a:pt x="2595" y="3031"/>
                    </a:lnTo>
                    <a:cubicBezTo>
                      <a:pt x="2542" y="2925"/>
                      <a:pt x="2489" y="2872"/>
                      <a:pt x="2383" y="2872"/>
                    </a:cubicBezTo>
                    <a:lnTo>
                      <a:pt x="225" y="2872"/>
                    </a:lnTo>
                    <a:cubicBezTo>
                      <a:pt x="120" y="2872"/>
                      <a:pt x="0" y="2978"/>
                      <a:pt x="0" y="3097"/>
                    </a:cubicBezTo>
                    <a:cubicBezTo>
                      <a:pt x="0" y="3203"/>
                      <a:pt x="120" y="3309"/>
                      <a:pt x="225" y="3309"/>
                    </a:cubicBezTo>
                    <a:lnTo>
                      <a:pt x="2211" y="3309"/>
                    </a:lnTo>
                    <a:lnTo>
                      <a:pt x="3256" y="7332"/>
                    </a:lnTo>
                    <a:cubicBezTo>
                      <a:pt x="3309" y="7452"/>
                      <a:pt x="3375" y="7504"/>
                      <a:pt x="3481" y="7504"/>
                    </a:cubicBezTo>
                    <a:cubicBezTo>
                      <a:pt x="3587" y="7504"/>
                      <a:pt x="3706" y="7399"/>
                      <a:pt x="3706" y="7332"/>
                    </a:cubicBezTo>
                    <a:lnTo>
                      <a:pt x="4858" y="450"/>
                    </a:lnTo>
                    <a:lnTo>
                      <a:pt x="11250" y="450"/>
                    </a:lnTo>
                    <a:cubicBezTo>
                      <a:pt x="11370" y="450"/>
                      <a:pt x="11475" y="331"/>
                      <a:pt x="11475" y="225"/>
                    </a:cubicBezTo>
                    <a:cubicBezTo>
                      <a:pt x="11475" y="119"/>
                      <a:pt x="11370" y="0"/>
                      <a:pt x="11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8"/>
            <p:cNvGrpSpPr/>
            <p:nvPr/>
          </p:nvGrpSpPr>
          <p:grpSpPr>
            <a:xfrm>
              <a:off x="911731" y="1723613"/>
              <a:ext cx="563833" cy="258403"/>
              <a:chOff x="6301529" y="2700815"/>
              <a:chExt cx="640137" cy="293373"/>
            </a:xfrm>
          </p:grpSpPr>
          <p:sp>
            <p:nvSpPr>
              <p:cNvPr id="140" name="Google Shape;140;p8"/>
              <p:cNvSpPr/>
              <p:nvPr/>
            </p:nvSpPr>
            <p:spPr>
              <a:xfrm>
                <a:off x="6301529" y="2703026"/>
                <a:ext cx="188802" cy="281656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5096" extrusionOk="0">
                    <a:moveTo>
                      <a:pt x="2528" y="609"/>
                    </a:moveTo>
                    <a:lnTo>
                      <a:pt x="2356" y="3177"/>
                    </a:lnTo>
                    <a:cubicBezTo>
                      <a:pt x="2211" y="3190"/>
                      <a:pt x="2039" y="3203"/>
                      <a:pt x="1853" y="3216"/>
                    </a:cubicBezTo>
                    <a:cubicBezTo>
                      <a:pt x="1668" y="3216"/>
                      <a:pt x="1496" y="3229"/>
                      <a:pt x="1324" y="3243"/>
                    </a:cubicBezTo>
                    <a:cubicBezTo>
                      <a:pt x="1165" y="3243"/>
                      <a:pt x="1020" y="3243"/>
                      <a:pt x="901" y="3256"/>
                    </a:cubicBezTo>
                    <a:lnTo>
                      <a:pt x="702" y="3256"/>
                    </a:lnTo>
                    <a:cubicBezTo>
                      <a:pt x="662" y="3256"/>
                      <a:pt x="636" y="3256"/>
                      <a:pt x="623" y="3243"/>
                    </a:cubicBezTo>
                    <a:cubicBezTo>
                      <a:pt x="623" y="3229"/>
                      <a:pt x="623" y="3216"/>
                      <a:pt x="623" y="3203"/>
                    </a:cubicBezTo>
                    <a:cubicBezTo>
                      <a:pt x="623" y="3177"/>
                      <a:pt x="623" y="3163"/>
                      <a:pt x="649" y="3137"/>
                    </a:cubicBezTo>
                    <a:cubicBezTo>
                      <a:pt x="676" y="3110"/>
                      <a:pt x="689" y="3097"/>
                      <a:pt x="689" y="3084"/>
                    </a:cubicBezTo>
                    <a:lnTo>
                      <a:pt x="2528" y="609"/>
                    </a:lnTo>
                    <a:close/>
                    <a:moveTo>
                      <a:pt x="2714" y="0"/>
                    </a:moveTo>
                    <a:cubicBezTo>
                      <a:pt x="2648" y="0"/>
                      <a:pt x="2581" y="27"/>
                      <a:pt x="2515" y="66"/>
                    </a:cubicBezTo>
                    <a:cubicBezTo>
                      <a:pt x="2462" y="119"/>
                      <a:pt x="2423" y="146"/>
                      <a:pt x="2409" y="172"/>
                    </a:cubicBezTo>
                    <a:cubicBezTo>
                      <a:pt x="2264" y="357"/>
                      <a:pt x="2131" y="530"/>
                      <a:pt x="2012" y="688"/>
                    </a:cubicBezTo>
                    <a:cubicBezTo>
                      <a:pt x="1893" y="834"/>
                      <a:pt x="1774" y="980"/>
                      <a:pt x="1668" y="1125"/>
                    </a:cubicBezTo>
                    <a:lnTo>
                      <a:pt x="1351" y="1562"/>
                    </a:lnTo>
                    <a:cubicBezTo>
                      <a:pt x="1245" y="1707"/>
                      <a:pt x="1126" y="1866"/>
                      <a:pt x="993" y="2038"/>
                    </a:cubicBezTo>
                    <a:cubicBezTo>
                      <a:pt x="874" y="2197"/>
                      <a:pt x="728" y="2396"/>
                      <a:pt x="583" y="2594"/>
                    </a:cubicBezTo>
                    <a:cubicBezTo>
                      <a:pt x="437" y="2806"/>
                      <a:pt x="265" y="3031"/>
                      <a:pt x="67" y="3296"/>
                    </a:cubicBezTo>
                    <a:cubicBezTo>
                      <a:pt x="40" y="3335"/>
                      <a:pt x="27" y="3362"/>
                      <a:pt x="14" y="3388"/>
                    </a:cubicBezTo>
                    <a:cubicBezTo>
                      <a:pt x="1" y="3415"/>
                      <a:pt x="1" y="3441"/>
                      <a:pt x="1" y="3468"/>
                    </a:cubicBezTo>
                    <a:cubicBezTo>
                      <a:pt x="1" y="3521"/>
                      <a:pt x="27" y="3574"/>
                      <a:pt x="80" y="3600"/>
                    </a:cubicBezTo>
                    <a:cubicBezTo>
                      <a:pt x="133" y="3640"/>
                      <a:pt x="186" y="3653"/>
                      <a:pt x="265" y="3653"/>
                    </a:cubicBezTo>
                    <a:cubicBezTo>
                      <a:pt x="345" y="3653"/>
                      <a:pt x="570" y="3640"/>
                      <a:pt x="901" y="3627"/>
                    </a:cubicBezTo>
                    <a:cubicBezTo>
                      <a:pt x="1231" y="3613"/>
                      <a:pt x="1721" y="3600"/>
                      <a:pt x="2343" y="3587"/>
                    </a:cubicBezTo>
                    <a:lnTo>
                      <a:pt x="2343" y="3587"/>
                    </a:lnTo>
                    <a:lnTo>
                      <a:pt x="2290" y="4540"/>
                    </a:lnTo>
                    <a:cubicBezTo>
                      <a:pt x="2290" y="4632"/>
                      <a:pt x="2264" y="4685"/>
                      <a:pt x="2211" y="4725"/>
                    </a:cubicBezTo>
                    <a:cubicBezTo>
                      <a:pt x="2158" y="4752"/>
                      <a:pt x="2078" y="4778"/>
                      <a:pt x="1986" y="4778"/>
                    </a:cubicBezTo>
                    <a:cubicBezTo>
                      <a:pt x="1973" y="4778"/>
                      <a:pt x="1946" y="4778"/>
                      <a:pt x="1893" y="4791"/>
                    </a:cubicBezTo>
                    <a:cubicBezTo>
                      <a:pt x="1853" y="4791"/>
                      <a:pt x="1801" y="4791"/>
                      <a:pt x="1748" y="4804"/>
                    </a:cubicBezTo>
                    <a:cubicBezTo>
                      <a:pt x="1695" y="4804"/>
                      <a:pt x="1642" y="4804"/>
                      <a:pt x="1576" y="4818"/>
                    </a:cubicBezTo>
                    <a:lnTo>
                      <a:pt x="1430" y="4818"/>
                    </a:lnTo>
                    <a:cubicBezTo>
                      <a:pt x="1390" y="4818"/>
                      <a:pt x="1351" y="4831"/>
                      <a:pt x="1311" y="4844"/>
                    </a:cubicBezTo>
                    <a:cubicBezTo>
                      <a:pt x="1271" y="4857"/>
                      <a:pt x="1245" y="4897"/>
                      <a:pt x="1245" y="4950"/>
                    </a:cubicBezTo>
                    <a:cubicBezTo>
                      <a:pt x="1245" y="5003"/>
                      <a:pt x="1271" y="5056"/>
                      <a:pt x="1324" y="5069"/>
                    </a:cubicBezTo>
                    <a:cubicBezTo>
                      <a:pt x="1377" y="5082"/>
                      <a:pt x="1417" y="5096"/>
                      <a:pt x="1456" y="5096"/>
                    </a:cubicBezTo>
                    <a:lnTo>
                      <a:pt x="2965" y="5096"/>
                    </a:lnTo>
                    <a:cubicBezTo>
                      <a:pt x="3045" y="5096"/>
                      <a:pt x="3111" y="5082"/>
                      <a:pt x="3164" y="5069"/>
                    </a:cubicBezTo>
                    <a:cubicBezTo>
                      <a:pt x="3217" y="5043"/>
                      <a:pt x="3230" y="5003"/>
                      <a:pt x="3230" y="4937"/>
                    </a:cubicBezTo>
                    <a:cubicBezTo>
                      <a:pt x="3230" y="4884"/>
                      <a:pt x="3217" y="4844"/>
                      <a:pt x="3164" y="4818"/>
                    </a:cubicBezTo>
                    <a:cubicBezTo>
                      <a:pt x="3124" y="4804"/>
                      <a:pt x="3058" y="4791"/>
                      <a:pt x="2965" y="4791"/>
                    </a:cubicBezTo>
                    <a:cubicBezTo>
                      <a:pt x="2912" y="4791"/>
                      <a:pt x="2859" y="4791"/>
                      <a:pt x="2793" y="4778"/>
                    </a:cubicBezTo>
                    <a:cubicBezTo>
                      <a:pt x="2740" y="4778"/>
                      <a:pt x="2714" y="4738"/>
                      <a:pt x="2714" y="4699"/>
                    </a:cubicBezTo>
                    <a:cubicBezTo>
                      <a:pt x="2714" y="4672"/>
                      <a:pt x="2714" y="4619"/>
                      <a:pt x="2714" y="4527"/>
                    </a:cubicBezTo>
                    <a:cubicBezTo>
                      <a:pt x="2727" y="4447"/>
                      <a:pt x="2727" y="4341"/>
                      <a:pt x="2727" y="4235"/>
                    </a:cubicBezTo>
                    <a:cubicBezTo>
                      <a:pt x="2740" y="4129"/>
                      <a:pt x="2740" y="4010"/>
                      <a:pt x="2753" y="3904"/>
                    </a:cubicBezTo>
                    <a:cubicBezTo>
                      <a:pt x="2753" y="3785"/>
                      <a:pt x="2767" y="3679"/>
                      <a:pt x="2767" y="3587"/>
                    </a:cubicBezTo>
                    <a:lnTo>
                      <a:pt x="3230" y="3587"/>
                    </a:lnTo>
                    <a:cubicBezTo>
                      <a:pt x="3256" y="3587"/>
                      <a:pt x="3296" y="3574"/>
                      <a:pt x="3336" y="3547"/>
                    </a:cubicBezTo>
                    <a:cubicBezTo>
                      <a:pt x="3389" y="3534"/>
                      <a:pt x="3415" y="3481"/>
                      <a:pt x="3415" y="3415"/>
                    </a:cubicBezTo>
                    <a:cubicBezTo>
                      <a:pt x="3415" y="3349"/>
                      <a:pt x="3389" y="3296"/>
                      <a:pt x="3349" y="3269"/>
                    </a:cubicBezTo>
                    <a:cubicBezTo>
                      <a:pt x="3309" y="3229"/>
                      <a:pt x="3256" y="3216"/>
                      <a:pt x="3190" y="3203"/>
                    </a:cubicBezTo>
                    <a:lnTo>
                      <a:pt x="2793" y="3177"/>
                    </a:lnTo>
                    <a:cubicBezTo>
                      <a:pt x="2793" y="3031"/>
                      <a:pt x="2793" y="2846"/>
                      <a:pt x="2806" y="2647"/>
                    </a:cubicBezTo>
                    <a:cubicBezTo>
                      <a:pt x="2806" y="2435"/>
                      <a:pt x="2820" y="2224"/>
                      <a:pt x="2833" y="1999"/>
                    </a:cubicBezTo>
                    <a:cubicBezTo>
                      <a:pt x="2846" y="1774"/>
                      <a:pt x="2859" y="1549"/>
                      <a:pt x="2873" y="1337"/>
                    </a:cubicBezTo>
                    <a:cubicBezTo>
                      <a:pt x="2899" y="1112"/>
                      <a:pt x="2912" y="927"/>
                      <a:pt x="2926" y="755"/>
                    </a:cubicBezTo>
                    <a:cubicBezTo>
                      <a:pt x="2939" y="569"/>
                      <a:pt x="2952" y="424"/>
                      <a:pt x="2952" y="318"/>
                    </a:cubicBezTo>
                    <a:cubicBezTo>
                      <a:pt x="2965" y="199"/>
                      <a:pt x="2965" y="146"/>
                      <a:pt x="2965" y="132"/>
                    </a:cubicBezTo>
                    <a:cubicBezTo>
                      <a:pt x="2965" y="93"/>
                      <a:pt x="2952" y="53"/>
                      <a:pt x="2899" y="40"/>
                    </a:cubicBezTo>
                    <a:cubicBezTo>
                      <a:pt x="2846" y="13"/>
                      <a:pt x="2780" y="0"/>
                      <a:pt x="27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6504149" y="2700815"/>
                <a:ext cx="177804" cy="28751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202" extrusionOk="0">
                    <a:moveTo>
                      <a:pt x="1668" y="0"/>
                    </a:moveTo>
                    <a:cubicBezTo>
                      <a:pt x="1417" y="0"/>
                      <a:pt x="1192" y="53"/>
                      <a:pt x="1007" y="159"/>
                    </a:cubicBezTo>
                    <a:cubicBezTo>
                      <a:pt x="808" y="265"/>
                      <a:pt x="649" y="384"/>
                      <a:pt x="517" y="530"/>
                    </a:cubicBezTo>
                    <a:cubicBezTo>
                      <a:pt x="385" y="662"/>
                      <a:pt x="279" y="808"/>
                      <a:pt x="212" y="967"/>
                    </a:cubicBezTo>
                    <a:cubicBezTo>
                      <a:pt x="146" y="1112"/>
                      <a:pt x="120" y="1231"/>
                      <a:pt x="120" y="1337"/>
                    </a:cubicBezTo>
                    <a:cubicBezTo>
                      <a:pt x="120" y="1350"/>
                      <a:pt x="120" y="1377"/>
                      <a:pt x="120" y="1417"/>
                    </a:cubicBezTo>
                    <a:cubicBezTo>
                      <a:pt x="120" y="1456"/>
                      <a:pt x="133" y="1509"/>
                      <a:pt x="146" y="1549"/>
                    </a:cubicBezTo>
                    <a:cubicBezTo>
                      <a:pt x="173" y="1589"/>
                      <a:pt x="199" y="1628"/>
                      <a:pt x="239" y="1655"/>
                    </a:cubicBezTo>
                    <a:cubicBezTo>
                      <a:pt x="279" y="1695"/>
                      <a:pt x="332" y="1708"/>
                      <a:pt x="398" y="1708"/>
                    </a:cubicBezTo>
                    <a:cubicBezTo>
                      <a:pt x="504" y="1708"/>
                      <a:pt x="583" y="1681"/>
                      <a:pt x="649" y="1628"/>
                    </a:cubicBezTo>
                    <a:cubicBezTo>
                      <a:pt x="715" y="1575"/>
                      <a:pt x="742" y="1509"/>
                      <a:pt x="742" y="1417"/>
                    </a:cubicBezTo>
                    <a:cubicBezTo>
                      <a:pt x="742" y="1377"/>
                      <a:pt x="729" y="1350"/>
                      <a:pt x="715" y="1324"/>
                    </a:cubicBezTo>
                    <a:cubicBezTo>
                      <a:pt x="702" y="1297"/>
                      <a:pt x="689" y="1271"/>
                      <a:pt x="662" y="1258"/>
                    </a:cubicBezTo>
                    <a:lnTo>
                      <a:pt x="623" y="1192"/>
                    </a:lnTo>
                    <a:cubicBezTo>
                      <a:pt x="610" y="1165"/>
                      <a:pt x="596" y="1139"/>
                      <a:pt x="596" y="1112"/>
                    </a:cubicBezTo>
                    <a:cubicBezTo>
                      <a:pt x="596" y="1072"/>
                      <a:pt x="623" y="1020"/>
                      <a:pt x="662" y="940"/>
                    </a:cubicBezTo>
                    <a:cubicBezTo>
                      <a:pt x="715" y="861"/>
                      <a:pt x="782" y="781"/>
                      <a:pt x="874" y="702"/>
                    </a:cubicBezTo>
                    <a:cubicBezTo>
                      <a:pt x="954" y="609"/>
                      <a:pt x="1060" y="543"/>
                      <a:pt x="1192" y="477"/>
                    </a:cubicBezTo>
                    <a:cubicBezTo>
                      <a:pt x="1311" y="411"/>
                      <a:pt x="1457" y="384"/>
                      <a:pt x="1602" y="384"/>
                    </a:cubicBezTo>
                    <a:cubicBezTo>
                      <a:pt x="1774" y="384"/>
                      <a:pt x="1907" y="411"/>
                      <a:pt x="2012" y="464"/>
                    </a:cubicBezTo>
                    <a:cubicBezTo>
                      <a:pt x="2132" y="517"/>
                      <a:pt x="2224" y="596"/>
                      <a:pt x="2290" y="675"/>
                    </a:cubicBezTo>
                    <a:cubicBezTo>
                      <a:pt x="2357" y="768"/>
                      <a:pt x="2410" y="861"/>
                      <a:pt x="2436" y="967"/>
                    </a:cubicBezTo>
                    <a:cubicBezTo>
                      <a:pt x="2462" y="1059"/>
                      <a:pt x="2489" y="1165"/>
                      <a:pt x="2489" y="1258"/>
                    </a:cubicBezTo>
                    <a:cubicBezTo>
                      <a:pt x="2489" y="1470"/>
                      <a:pt x="2449" y="1681"/>
                      <a:pt x="2370" y="1906"/>
                    </a:cubicBezTo>
                    <a:cubicBezTo>
                      <a:pt x="2290" y="2131"/>
                      <a:pt x="2198" y="2370"/>
                      <a:pt x="2065" y="2595"/>
                    </a:cubicBezTo>
                    <a:cubicBezTo>
                      <a:pt x="1946" y="2833"/>
                      <a:pt x="1801" y="3058"/>
                      <a:pt x="1629" y="3296"/>
                    </a:cubicBezTo>
                    <a:cubicBezTo>
                      <a:pt x="1470" y="3521"/>
                      <a:pt x="1298" y="3733"/>
                      <a:pt x="1126" y="3931"/>
                    </a:cubicBezTo>
                    <a:cubicBezTo>
                      <a:pt x="954" y="4130"/>
                      <a:pt x="782" y="4315"/>
                      <a:pt x="610" y="4487"/>
                    </a:cubicBezTo>
                    <a:cubicBezTo>
                      <a:pt x="437" y="4646"/>
                      <a:pt x="279" y="4778"/>
                      <a:pt x="133" y="4884"/>
                    </a:cubicBezTo>
                    <a:cubicBezTo>
                      <a:pt x="93" y="4924"/>
                      <a:pt x="67" y="4950"/>
                      <a:pt x="40" y="4964"/>
                    </a:cubicBezTo>
                    <a:cubicBezTo>
                      <a:pt x="14" y="4990"/>
                      <a:pt x="1" y="5017"/>
                      <a:pt x="1" y="5043"/>
                    </a:cubicBezTo>
                    <a:cubicBezTo>
                      <a:pt x="1" y="5083"/>
                      <a:pt x="14" y="5109"/>
                      <a:pt x="40" y="5149"/>
                    </a:cubicBezTo>
                    <a:cubicBezTo>
                      <a:pt x="67" y="5189"/>
                      <a:pt x="120" y="5202"/>
                      <a:pt x="186" y="5202"/>
                    </a:cubicBezTo>
                    <a:cubicBezTo>
                      <a:pt x="239" y="5202"/>
                      <a:pt x="292" y="5189"/>
                      <a:pt x="345" y="5175"/>
                    </a:cubicBezTo>
                    <a:cubicBezTo>
                      <a:pt x="385" y="5162"/>
                      <a:pt x="424" y="5136"/>
                      <a:pt x="437" y="5122"/>
                    </a:cubicBezTo>
                    <a:lnTo>
                      <a:pt x="1510" y="5122"/>
                    </a:lnTo>
                    <a:cubicBezTo>
                      <a:pt x="1642" y="5122"/>
                      <a:pt x="1774" y="5122"/>
                      <a:pt x="1893" y="5136"/>
                    </a:cubicBezTo>
                    <a:lnTo>
                      <a:pt x="2674" y="5136"/>
                    </a:lnTo>
                    <a:cubicBezTo>
                      <a:pt x="2701" y="5136"/>
                      <a:pt x="2727" y="5122"/>
                      <a:pt x="2767" y="5109"/>
                    </a:cubicBezTo>
                    <a:cubicBezTo>
                      <a:pt x="2807" y="5083"/>
                      <a:pt x="2833" y="5043"/>
                      <a:pt x="2873" y="5003"/>
                    </a:cubicBezTo>
                    <a:cubicBezTo>
                      <a:pt x="2979" y="4805"/>
                      <a:pt x="3058" y="4659"/>
                      <a:pt x="3124" y="4567"/>
                    </a:cubicBezTo>
                    <a:cubicBezTo>
                      <a:pt x="3177" y="4461"/>
                      <a:pt x="3217" y="4394"/>
                      <a:pt x="3217" y="4355"/>
                    </a:cubicBezTo>
                    <a:cubicBezTo>
                      <a:pt x="3217" y="4315"/>
                      <a:pt x="3190" y="4275"/>
                      <a:pt x="3151" y="4262"/>
                    </a:cubicBezTo>
                    <a:cubicBezTo>
                      <a:pt x="3111" y="4236"/>
                      <a:pt x="3071" y="4222"/>
                      <a:pt x="3032" y="4222"/>
                    </a:cubicBezTo>
                    <a:cubicBezTo>
                      <a:pt x="2965" y="4222"/>
                      <a:pt x="2926" y="4249"/>
                      <a:pt x="2899" y="4275"/>
                    </a:cubicBezTo>
                    <a:cubicBezTo>
                      <a:pt x="2873" y="4302"/>
                      <a:pt x="2846" y="4342"/>
                      <a:pt x="2820" y="4368"/>
                    </a:cubicBezTo>
                    <a:lnTo>
                      <a:pt x="2661" y="4619"/>
                    </a:lnTo>
                    <a:cubicBezTo>
                      <a:pt x="2621" y="4672"/>
                      <a:pt x="2595" y="4712"/>
                      <a:pt x="2568" y="4725"/>
                    </a:cubicBezTo>
                    <a:cubicBezTo>
                      <a:pt x="2555" y="4739"/>
                      <a:pt x="2529" y="4752"/>
                      <a:pt x="2502" y="4752"/>
                    </a:cubicBezTo>
                    <a:lnTo>
                      <a:pt x="2251" y="4752"/>
                    </a:lnTo>
                    <a:cubicBezTo>
                      <a:pt x="2132" y="4752"/>
                      <a:pt x="1973" y="4739"/>
                      <a:pt x="1801" y="4739"/>
                    </a:cubicBezTo>
                    <a:lnTo>
                      <a:pt x="1285" y="4739"/>
                    </a:lnTo>
                    <a:cubicBezTo>
                      <a:pt x="1099" y="4725"/>
                      <a:pt x="954" y="4725"/>
                      <a:pt x="821" y="4712"/>
                    </a:cubicBezTo>
                    <a:cubicBezTo>
                      <a:pt x="940" y="4606"/>
                      <a:pt x="1073" y="4474"/>
                      <a:pt x="1232" y="4315"/>
                    </a:cubicBezTo>
                    <a:cubicBezTo>
                      <a:pt x="1377" y="4156"/>
                      <a:pt x="1536" y="3984"/>
                      <a:pt x="1695" y="3799"/>
                    </a:cubicBezTo>
                    <a:cubicBezTo>
                      <a:pt x="1854" y="3614"/>
                      <a:pt x="1999" y="3415"/>
                      <a:pt x="2145" y="3203"/>
                    </a:cubicBezTo>
                    <a:cubicBezTo>
                      <a:pt x="2304" y="2992"/>
                      <a:pt x="2436" y="2780"/>
                      <a:pt x="2555" y="2568"/>
                    </a:cubicBezTo>
                    <a:cubicBezTo>
                      <a:pt x="2674" y="2343"/>
                      <a:pt x="2767" y="2131"/>
                      <a:pt x="2833" y="1920"/>
                    </a:cubicBezTo>
                    <a:cubicBezTo>
                      <a:pt x="2912" y="1695"/>
                      <a:pt x="2952" y="1483"/>
                      <a:pt x="2952" y="1271"/>
                    </a:cubicBezTo>
                    <a:cubicBezTo>
                      <a:pt x="2952" y="1099"/>
                      <a:pt x="2926" y="940"/>
                      <a:pt x="2873" y="781"/>
                    </a:cubicBezTo>
                    <a:cubicBezTo>
                      <a:pt x="2833" y="622"/>
                      <a:pt x="2754" y="490"/>
                      <a:pt x="2661" y="384"/>
                    </a:cubicBezTo>
                    <a:cubicBezTo>
                      <a:pt x="2555" y="265"/>
                      <a:pt x="2423" y="172"/>
                      <a:pt x="2264" y="106"/>
                    </a:cubicBezTo>
                    <a:cubicBezTo>
                      <a:pt x="2105" y="40"/>
                      <a:pt x="1907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6708261" y="2850763"/>
                <a:ext cx="40292" cy="13977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529" extrusionOk="0">
                    <a:moveTo>
                      <a:pt x="371" y="1"/>
                    </a:moveTo>
                    <a:cubicBezTo>
                      <a:pt x="305" y="1"/>
                      <a:pt x="252" y="14"/>
                      <a:pt x="199" y="40"/>
                    </a:cubicBezTo>
                    <a:cubicBezTo>
                      <a:pt x="159" y="54"/>
                      <a:pt x="119" y="80"/>
                      <a:pt x="93" y="120"/>
                    </a:cubicBezTo>
                    <a:cubicBezTo>
                      <a:pt x="53" y="146"/>
                      <a:pt x="40" y="186"/>
                      <a:pt x="27" y="226"/>
                    </a:cubicBezTo>
                    <a:cubicBezTo>
                      <a:pt x="14" y="265"/>
                      <a:pt x="0" y="305"/>
                      <a:pt x="0" y="331"/>
                    </a:cubicBezTo>
                    <a:cubicBezTo>
                      <a:pt x="0" y="411"/>
                      <a:pt x="40" y="490"/>
                      <a:pt x="93" y="556"/>
                    </a:cubicBezTo>
                    <a:cubicBezTo>
                      <a:pt x="146" y="623"/>
                      <a:pt x="225" y="662"/>
                      <a:pt x="358" y="662"/>
                    </a:cubicBezTo>
                    <a:cubicBezTo>
                      <a:pt x="477" y="662"/>
                      <a:pt x="569" y="623"/>
                      <a:pt x="636" y="556"/>
                    </a:cubicBezTo>
                    <a:cubicBezTo>
                      <a:pt x="702" y="490"/>
                      <a:pt x="728" y="411"/>
                      <a:pt x="728" y="318"/>
                    </a:cubicBezTo>
                    <a:cubicBezTo>
                      <a:pt x="728" y="252"/>
                      <a:pt x="702" y="173"/>
                      <a:pt x="649" y="106"/>
                    </a:cubicBezTo>
                    <a:cubicBezTo>
                      <a:pt x="583" y="27"/>
                      <a:pt x="490" y="1"/>
                      <a:pt x="371" y="1"/>
                    </a:cubicBezTo>
                    <a:close/>
                    <a:moveTo>
                      <a:pt x="371" y="1867"/>
                    </a:moveTo>
                    <a:cubicBezTo>
                      <a:pt x="305" y="1867"/>
                      <a:pt x="252" y="1880"/>
                      <a:pt x="199" y="1906"/>
                    </a:cubicBezTo>
                    <a:cubicBezTo>
                      <a:pt x="159" y="1920"/>
                      <a:pt x="119" y="1946"/>
                      <a:pt x="93" y="1986"/>
                    </a:cubicBezTo>
                    <a:cubicBezTo>
                      <a:pt x="53" y="2012"/>
                      <a:pt x="40" y="2052"/>
                      <a:pt x="27" y="2092"/>
                    </a:cubicBezTo>
                    <a:cubicBezTo>
                      <a:pt x="14" y="2131"/>
                      <a:pt x="0" y="2171"/>
                      <a:pt x="0" y="2211"/>
                    </a:cubicBezTo>
                    <a:cubicBezTo>
                      <a:pt x="0" y="2277"/>
                      <a:pt x="40" y="2356"/>
                      <a:pt x="93" y="2423"/>
                    </a:cubicBezTo>
                    <a:cubicBezTo>
                      <a:pt x="146" y="2502"/>
                      <a:pt x="225" y="2529"/>
                      <a:pt x="358" y="2529"/>
                    </a:cubicBezTo>
                    <a:cubicBezTo>
                      <a:pt x="477" y="2529"/>
                      <a:pt x="569" y="2502"/>
                      <a:pt x="636" y="2423"/>
                    </a:cubicBezTo>
                    <a:cubicBezTo>
                      <a:pt x="702" y="2356"/>
                      <a:pt x="728" y="2277"/>
                      <a:pt x="728" y="2198"/>
                    </a:cubicBezTo>
                    <a:cubicBezTo>
                      <a:pt x="728" y="2118"/>
                      <a:pt x="702" y="2039"/>
                      <a:pt x="649" y="1973"/>
                    </a:cubicBezTo>
                    <a:cubicBezTo>
                      <a:pt x="583" y="1906"/>
                      <a:pt x="490" y="1867"/>
                      <a:pt x="371" y="1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6771877" y="2701534"/>
                <a:ext cx="169789" cy="29265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295" extrusionOk="0">
                    <a:moveTo>
                      <a:pt x="1642" y="371"/>
                    </a:moveTo>
                    <a:cubicBezTo>
                      <a:pt x="1814" y="371"/>
                      <a:pt x="1960" y="411"/>
                      <a:pt x="2079" y="477"/>
                    </a:cubicBezTo>
                    <a:cubicBezTo>
                      <a:pt x="2198" y="543"/>
                      <a:pt x="2304" y="636"/>
                      <a:pt x="2383" y="742"/>
                    </a:cubicBezTo>
                    <a:cubicBezTo>
                      <a:pt x="2463" y="848"/>
                      <a:pt x="2529" y="954"/>
                      <a:pt x="2555" y="1086"/>
                    </a:cubicBezTo>
                    <a:cubicBezTo>
                      <a:pt x="2595" y="1218"/>
                      <a:pt x="2621" y="1337"/>
                      <a:pt x="2621" y="1443"/>
                    </a:cubicBezTo>
                    <a:cubicBezTo>
                      <a:pt x="2621" y="1562"/>
                      <a:pt x="2595" y="1682"/>
                      <a:pt x="2542" y="1814"/>
                    </a:cubicBezTo>
                    <a:cubicBezTo>
                      <a:pt x="2502" y="1946"/>
                      <a:pt x="2436" y="2065"/>
                      <a:pt x="2343" y="2184"/>
                    </a:cubicBezTo>
                    <a:cubicBezTo>
                      <a:pt x="2238" y="2304"/>
                      <a:pt x="2118" y="2409"/>
                      <a:pt x="1973" y="2489"/>
                    </a:cubicBezTo>
                    <a:cubicBezTo>
                      <a:pt x="1841" y="2582"/>
                      <a:pt x="1668" y="2621"/>
                      <a:pt x="1457" y="2621"/>
                    </a:cubicBezTo>
                    <a:cubicBezTo>
                      <a:pt x="1311" y="2621"/>
                      <a:pt x="1179" y="2595"/>
                      <a:pt x="1060" y="2542"/>
                    </a:cubicBezTo>
                    <a:cubicBezTo>
                      <a:pt x="941" y="2489"/>
                      <a:pt x="835" y="2409"/>
                      <a:pt x="742" y="2317"/>
                    </a:cubicBezTo>
                    <a:cubicBezTo>
                      <a:pt x="663" y="2224"/>
                      <a:pt x="596" y="2105"/>
                      <a:pt x="543" y="1986"/>
                    </a:cubicBezTo>
                    <a:cubicBezTo>
                      <a:pt x="491" y="1854"/>
                      <a:pt x="464" y="1721"/>
                      <a:pt x="464" y="1562"/>
                    </a:cubicBezTo>
                    <a:cubicBezTo>
                      <a:pt x="464" y="1351"/>
                      <a:pt x="504" y="1179"/>
                      <a:pt x="557" y="1033"/>
                    </a:cubicBezTo>
                    <a:cubicBezTo>
                      <a:pt x="623" y="874"/>
                      <a:pt x="716" y="755"/>
                      <a:pt x="821" y="662"/>
                    </a:cubicBezTo>
                    <a:cubicBezTo>
                      <a:pt x="927" y="557"/>
                      <a:pt x="1046" y="490"/>
                      <a:pt x="1192" y="437"/>
                    </a:cubicBezTo>
                    <a:cubicBezTo>
                      <a:pt x="1338" y="398"/>
                      <a:pt x="1483" y="371"/>
                      <a:pt x="1642" y="371"/>
                    </a:cubicBezTo>
                    <a:close/>
                    <a:moveTo>
                      <a:pt x="1589" y="1"/>
                    </a:moveTo>
                    <a:cubicBezTo>
                      <a:pt x="1298" y="1"/>
                      <a:pt x="1060" y="40"/>
                      <a:pt x="861" y="146"/>
                    </a:cubicBezTo>
                    <a:cubicBezTo>
                      <a:pt x="663" y="239"/>
                      <a:pt x="491" y="358"/>
                      <a:pt x="371" y="504"/>
                    </a:cubicBezTo>
                    <a:cubicBezTo>
                      <a:pt x="239" y="649"/>
                      <a:pt x="146" y="821"/>
                      <a:pt x="93" y="1007"/>
                    </a:cubicBezTo>
                    <a:cubicBezTo>
                      <a:pt x="27" y="1192"/>
                      <a:pt x="1" y="1364"/>
                      <a:pt x="1" y="1536"/>
                    </a:cubicBezTo>
                    <a:cubicBezTo>
                      <a:pt x="1" y="1761"/>
                      <a:pt x="41" y="1959"/>
                      <a:pt x="107" y="2145"/>
                    </a:cubicBezTo>
                    <a:cubicBezTo>
                      <a:pt x="186" y="2330"/>
                      <a:pt x="279" y="2489"/>
                      <a:pt x="398" y="2621"/>
                    </a:cubicBezTo>
                    <a:cubicBezTo>
                      <a:pt x="517" y="2754"/>
                      <a:pt x="663" y="2846"/>
                      <a:pt x="821" y="2926"/>
                    </a:cubicBezTo>
                    <a:cubicBezTo>
                      <a:pt x="980" y="2992"/>
                      <a:pt x="1152" y="3031"/>
                      <a:pt x="1338" y="3031"/>
                    </a:cubicBezTo>
                    <a:cubicBezTo>
                      <a:pt x="1430" y="3031"/>
                      <a:pt x="1536" y="3018"/>
                      <a:pt x="1655" y="2992"/>
                    </a:cubicBezTo>
                    <a:cubicBezTo>
                      <a:pt x="1761" y="2965"/>
                      <a:pt x="1880" y="2926"/>
                      <a:pt x="1986" y="2886"/>
                    </a:cubicBezTo>
                    <a:cubicBezTo>
                      <a:pt x="2092" y="2833"/>
                      <a:pt x="2198" y="2767"/>
                      <a:pt x="2291" y="2701"/>
                    </a:cubicBezTo>
                    <a:cubicBezTo>
                      <a:pt x="2396" y="2621"/>
                      <a:pt x="2476" y="2529"/>
                      <a:pt x="2555" y="2423"/>
                    </a:cubicBezTo>
                    <a:lnTo>
                      <a:pt x="2555" y="2423"/>
                    </a:lnTo>
                    <a:cubicBezTo>
                      <a:pt x="2516" y="2648"/>
                      <a:pt x="2436" y="2886"/>
                      <a:pt x="2343" y="3124"/>
                    </a:cubicBezTo>
                    <a:cubicBezTo>
                      <a:pt x="2251" y="3362"/>
                      <a:pt x="2132" y="3601"/>
                      <a:pt x="1986" y="3839"/>
                    </a:cubicBezTo>
                    <a:cubicBezTo>
                      <a:pt x="1841" y="4064"/>
                      <a:pt x="1695" y="4276"/>
                      <a:pt x="1523" y="4474"/>
                    </a:cubicBezTo>
                    <a:cubicBezTo>
                      <a:pt x="1351" y="4659"/>
                      <a:pt x="1166" y="4818"/>
                      <a:pt x="967" y="4951"/>
                    </a:cubicBezTo>
                    <a:cubicBezTo>
                      <a:pt x="927" y="4977"/>
                      <a:pt x="888" y="5017"/>
                      <a:pt x="874" y="5030"/>
                    </a:cubicBezTo>
                    <a:cubicBezTo>
                      <a:pt x="848" y="5056"/>
                      <a:pt x="835" y="5096"/>
                      <a:pt x="835" y="5136"/>
                    </a:cubicBezTo>
                    <a:cubicBezTo>
                      <a:pt x="835" y="5202"/>
                      <a:pt x="848" y="5242"/>
                      <a:pt x="901" y="5255"/>
                    </a:cubicBezTo>
                    <a:cubicBezTo>
                      <a:pt x="941" y="5281"/>
                      <a:pt x="980" y="5295"/>
                      <a:pt x="1020" y="5295"/>
                    </a:cubicBezTo>
                    <a:cubicBezTo>
                      <a:pt x="1073" y="5295"/>
                      <a:pt x="1126" y="5281"/>
                      <a:pt x="1166" y="5268"/>
                    </a:cubicBezTo>
                    <a:cubicBezTo>
                      <a:pt x="1218" y="5242"/>
                      <a:pt x="1258" y="5215"/>
                      <a:pt x="1311" y="5176"/>
                    </a:cubicBezTo>
                    <a:cubicBezTo>
                      <a:pt x="1470" y="5043"/>
                      <a:pt x="1642" y="4871"/>
                      <a:pt x="1854" y="4659"/>
                    </a:cubicBezTo>
                    <a:cubicBezTo>
                      <a:pt x="2052" y="4434"/>
                      <a:pt x="2251" y="4143"/>
                      <a:pt x="2449" y="3786"/>
                    </a:cubicBezTo>
                    <a:cubicBezTo>
                      <a:pt x="2529" y="3640"/>
                      <a:pt x="2608" y="3468"/>
                      <a:pt x="2688" y="3283"/>
                    </a:cubicBezTo>
                    <a:cubicBezTo>
                      <a:pt x="2754" y="3111"/>
                      <a:pt x="2820" y="2912"/>
                      <a:pt x="2886" y="2714"/>
                    </a:cubicBezTo>
                    <a:cubicBezTo>
                      <a:pt x="2939" y="2515"/>
                      <a:pt x="2979" y="2304"/>
                      <a:pt x="3018" y="2092"/>
                    </a:cubicBezTo>
                    <a:cubicBezTo>
                      <a:pt x="3058" y="1893"/>
                      <a:pt x="3071" y="1682"/>
                      <a:pt x="3071" y="1470"/>
                    </a:cubicBezTo>
                    <a:cubicBezTo>
                      <a:pt x="3071" y="1337"/>
                      <a:pt x="3045" y="1179"/>
                      <a:pt x="3005" y="1007"/>
                    </a:cubicBezTo>
                    <a:cubicBezTo>
                      <a:pt x="2966" y="834"/>
                      <a:pt x="2899" y="676"/>
                      <a:pt x="2780" y="530"/>
                    </a:cubicBezTo>
                    <a:cubicBezTo>
                      <a:pt x="2674" y="371"/>
                      <a:pt x="2529" y="252"/>
                      <a:pt x="2330" y="159"/>
                    </a:cubicBezTo>
                    <a:cubicBezTo>
                      <a:pt x="2132" y="54"/>
                      <a:pt x="1893" y="1"/>
                      <a:pt x="15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" name="Google Shape;144;p8"/>
            <p:cNvSpPr/>
            <p:nvPr/>
          </p:nvSpPr>
          <p:spPr>
            <a:xfrm>
              <a:off x="7985855" y="3316577"/>
              <a:ext cx="84950" cy="18350"/>
            </a:xfrm>
            <a:custGeom>
              <a:avLst/>
              <a:gdLst/>
              <a:ahLst/>
              <a:cxnLst/>
              <a:rect l="l" t="t" r="r" b="b"/>
              <a:pathLst>
                <a:path w="1537" h="332" extrusionOk="0">
                  <a:moveTo>
                    <a:pt x="1" y="1"/>
                  </a:moveTo>
                  <a:lnTo>
                    <a:pt x="1" y="332"/>
                  </a:lnTo>
                  <a:lnTo>
                    <a:pt x="1536" y="332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839850" y="1307100"/>
            <a:ext cx="5464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4707375" y="2448600"/>
            <a:ext cx="2907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>
            <a:off x="7632755" y="4325739"/>
            <a:ext cx="1357006" cy="707493"/>
            <a:chOff x="1787352" y="2530363"/>
            <a:chExt cx="1540651" cy="803239"/>
          </a:xfrm>
        </p:grpSpPr>
        <p:sp>
          <p:nvSpPr>
            <p:cNvPr id="149" name="Google Shape;149;p9"/>
            <p:cNvSpPr/>
            <p:nvPr/>
          </p:nvSpPr>
          <p:spPr>
            <a:xfrm>
              <a:off x="1971678" y="2530363"/>
              <a:ext cx="914442" cy="628420"/>
            </a:xfrm>
            <a:custGeom>
              <a:avLst/>
              <a:gdLst/>
              <a:ahLst/>
              <a:cxnLst/>
              <a:rect l="l" t="t" r="r" b="b"/>
              <a:pathLst>
                <a:path w="16545" h="11370" extrusionOk="0">
                  <a:moveTo>
                    <a:pt x="279" y="1"/>
                  </a:moveTo>
                  <a:cubicBezTo>
                    <a:pt x="213" y="1"/>
                    <a:pt x="160" y="1"/>
                    <a:pt x="160" y="54"/>
                  </a:cubicBezTo>
                  <a:cubicBezTo>
                    <a:pt x="54" y="120"/>
                    <a:pt x="1" y="173"/>
                    <a:pt x="1" y="279"/>
                  </a:cubicBezTo>
                  <a:lnTo>
                    <a:pt x="1" y="8603"/>
                  </a:lnTo>
                  <a:cubicBezTo>
                    <a:pt x="1" y="8551"/>
                    <a:pt x="54" y="8445"/>
                    <a:pt x="107" y="8445"/>
                  </a:cubicBezTo>
                  <a:cubicBezTo>
                    <a:pt x="160" y="8392"/>
                    <a:pt x="213" y="8326"/>
                    <a:pt x="279" y="8326"/>
                  </a:cubicBezTo>
                  <a:lnTo>
                    <a:pt x="543" y="8326"/>
                  </a:lnTo>
                  <a:lnTo>
                    <a:pt x="543" y="715"/>
                  </a:lnTo>
                  <a:lnTo>
                    <a:pt x="13011" y="6340"/>
                  </a:lnTo>
                  <a:cubicBezTo>
                    <a:pt x="12852" y="6076"/>
                    <a:pt x="12733" y="5798"/>
                    <a:pt x="12574" y="5520"/>
                  </a:cubicBezTo>
                  <a:lnTo>
                    <a:pt x="385" y="54"/>
                  </a:lnTo>
                  <a:cubicBezTo>
                    <a:pt x="385" y="1"/>
                    <a:pt x="332" y="1"/>
                    <a:pt x="279" y="1"/>
                  </a:cubicBezTo>
                  <a:close/>
                  <a:moveTo>
                    <a:pt x="3085" y="10814"/>
                  </a:moveTo>
                  <a:lnTo>
                    <a:pt x="3085" y="11092"/>
                  </a:lnTo>
                  <a:cubicBezTo>
                    <a:pt x="3085" y="11198"/>
                    <a:pt x="3032" y="11251"/>
                    <a:pt x="2979" y="11303"/>
                  </a:cubicBezTo>
                  <a:cubicBezTo>
                    <a:pt x="2926" y="11370"/>
                    <a:pt x="2860" y="11370"/>
                    <a:pt x="2807" y="11370"/>
                  </a:cubicBezTo>
                  <a:lnTo>
                    <a:pt x="16545" y="11370"/>
                  </a:lnTo>
                  <a:cubicBezTo>
                    <a:pt x="16426" y="11198"/>
                    <a:pt x="16267" y="11039"/>
                    <a:pt x="16095" y="10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666643" y="2835398"/>
              <a:ext cx="661361" cy="323385"/>
            </a:xfrm>
            <a:custGeom>
              <a:avLst/>
              <a:gdLst/>
              <a:ahLst/>
              <a:cxnLst/>
              <a:rect l="l" t="t" r="r" b="b"/>
              <a:pathLst>
                <a:path w="11966" h="5851" extrusionOk="0">
                  <a:moveTo>
                    <a:pt x="0" y="1"/>
                  </a:moveTo>
                  <a:cubicBezTo>
                    <a:pt x="159" y="279"/>
                    <a:pt x="278" y="557"/>
                    <a:pt x="437" y="821"/>
                  </a:cubicBezTo>
                  <a:lnTo>
                    <a:pt x="10417" y="5295"/>
                  </a:lnTo>
                  <a:lnTo>
                    <a:pt x="3521" y="5295"/>
                  </a:lnTo>
                  <a:cubicBezTo>
                    <a:pt x="3693" y="5520"/>
                    <a:pt x="3852" y="5679"/>
                    <a:pt x="3971" y="5851"/>
                  </a:cubicBezTo>
                  <a:lnTo>
                    <a:pt x="11687" y="5851"/>
                  </a:lnTo>
                  <a:cubicBezTo>
                    <a:pt x="11793" y="5851"/>
                    <a:pt x="11912" y="5784"/>
                    <a:pt x="11965" y="5626"/>
                  </a:cubicBezTo>
                  <a:cubicBezTo>
                    <a:pt x="11965" y="5520"/>
                    <a:pt x="11912" y="5401"/>
                    <a:pt x="11793" y="53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1971678" y="2990485"/>
              <a:ext cx="170508" cy="168297"/>
            </a:xfrm>
            <a:custGeom>
              <a:avLst/>
              <a:gdLst/>
              <a:ahLst/>
              <a:cxnLst/>
              <a:rect l="l" t="t" r="r" b="b"/>
              <a:pathLst>
                <a:path w="3085" h="3045" extrusionOk="0">
                  <a:moveTo>
                    <a:pt x="2529" y="556"/>
                  </a:moveTo>
                  <a:lnTo>
                    <a:pt x="2529" y="2489"/>
                  </a:lnTo>
                  <a:lnTo>
                    <a:pt x="543" y="2489"/>
                  </a:lnTo>
                  <a:lnTo>
                    <a:pt x="543" y="556"/>
                  </a:lnTo>
                  <a:close/>
                  <a:moveTo>
                    <a:pt x="279" y="1"/>
                  </a:moveTo>
                  <a:cubicBezTo>
                    <a:pt x="213" y="1"/>
                    <a:pt x="160" y="67"/>
                    <a:pt x="107" y="120"/>
                  </a:cubicBezTo>
                  <a:cubicBezTo>
                    <a:pt x="54" y="120"/>
                    <a:pt x="1" y="226"/>
                    <a:pt x="1" y="278"/>
                  </a:cubicBezTo>
                  <a:lnTo>
                    <a:pt x="1" y="2767"/>
                  </a:lnTo>
                  <a:cubicBezTo>
                    <a:pt x="1" y="2873"/>
                    <a:pt x="54" y="2926"/>
                    <a:pt x="107" y="2978"/>
                  </a:cubicBezTo>
                  <a:cubicBezTo>
                    <a:pt x="160" y="3045"/>
                    <a:pt x="213" y="3045"/>
                    <a:pt x="279" y="3045"/>
                  </a:cubicBezTo>
                  <a:lnTo>
                    <a:pt x="2807" y="3045"/>
                  </a:lnTo>
                  <a:cubicBezTo>
                    <a:pt x="2860" y="3045"/>
                    <a:pt x="2926" y="3045"/>
                    <a:pt x="2979" y="2978"/>
                  </a:cubicBezTo>
                  <a:cubicBezTo>
                    <a:pt x="3032" y="2926"/>
                    <a:pt x="3085" y="2873"/>
                    <a:pt x="3085" y="2767"/>
                  </a:cubicBezTo>
                  <a:lnTo>
                    <a:pt x="3085" y="2489"/>
                  </a:lnTo>
                  <a:lnTo>
                    <a:pt x="3085" y="278"/>
                  </a:lnTo>
                  <a:cubicBezTo>
                    <a:pt x="3085" y="226"/>
                    <a:pt x="3032" y="120"/>
                    <a:pt x="2979" y="120"/>
                  </a:cubicBezTo>
                  <a:cubicBezTo>
                    <a:pt x="2926" y="67"/>
                    <a:pt x="2860" y="1"/>
                    <a:pt x="2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584733" y="2634989"/>
              <a:ext cx="118554" cy="120765"/>
            </a:xfrm>
            <a:custGeom>
              <a:avLst/>
              <a:gdLst/>
              <a:ahLst/>
              <a:cxnLst/>
              <a:rect l="l" t="t" r="r" b="b"/>
              <a:pathLst>
                <a:path w="2145" h="2185" extrusionOk="0">
                  <a:moveTo>
                    <a:pt x="887" y="1284"/>
                  </a:moveTo>
                  <a:cubicBezTo>
                    <a:pt x="953" y="1284"/>
                    <a:pt x="1032" y="1297"/>
                    <a:pt x="1085" y="1311"/>
                  </a:cubicBezTo>
                  <a:cubicBezTo>
                    <a:pt x="1151" y="1324"/>
                    <a:pt x="1204" y="1350"/>
                    <a:pt x="1257" y="1377"/>
                  </a:cubicBezTo>
                  <a:cubicBezTo>
                    <a:pt x="1310" y="1403"/>
                    <a:pt x="1350" y="1430"/>
                    <a:pt x="1376" y="1469"/>
                  </a:cubicBezTo>
                  <a:cubicBezTo>
                    <a:pt x="1403" y="1509"/>
                    <a:pt x="1416" y="1549"/>
                    <a:pt x="1416" y="1588"/>
                  </a:cubicBezTo>
                  <a:cubicBezTo>
                    <a:pt x="1416" y="1641"/>
                    <a:pt x="1403" y="1681"/>
                    <a:pt x="1363" y="1721"/>
                  </a:cubicBezTo>
                  <a:cubicBezTo>
                    <a:pt x="1337" y="1761"/>
                    <a:pt x="1297" y="1787"/>
                    <a:pt x="1231" y="1813"/>
                  </a:cubicBezTo>
                  <a:cubicBezTo>
                    <a:pt x="1178" y="1840"/>
                    <a:pt x="1112" y="1866"/>
                    <a:pt x="1046" y="1880"/>
                  </a:cubicBezTo>
                  <a:cubicBezTo>
                    <a:pt x="966" y="1906"/>
                    <a:pt x="887" y="1906"/>
                    <a:pt x="807" y="1906"/>
                  </a:cubicBezTo>
                  <a:cubicBezTo>
                    <a:pt x="675" y="1906"/>
                    <a:pt x="569" y="1893"/>
                    <a:pt x="463" y="1840"/>
                  </a:cubicBezTo>
                  <a:cubicBezTo>
                    <a:pt x="371" y="1800"/>
                    <a:pt x="318" y="1734"/>
                    <a:pt x="318" y="1641"/>
                  </a:cubicBezTo>
                  <a:cubicBezTo>
                    <a:pt x="318" y="1588"/>
                    <a:pt x="331" y="1536"/>
                    <a:pt x="371" y="1496"/>
                  </a:cubicBezTo>
                  <a:cubicBezTo>
                    <a:pt x="397" y="1456"/>
                    <a:pt x="437" y="1416"/>
                    <a:pt x="490" y="1390"/>
                  </a:cubicBezTo>
                  <a:cubicBezTo>
                    <a:pt x="529" y="1350"/>
                    <a:pt x="596" y="1337"/>
                    <a:pt x="662" y="1311"/>
                  </a:cubicBezTo>
                  <a:cubicBezTo>
                    <a:pt x="728" y="1297"/>
                    <a:pt x="807" y="1284"/>
                    <a:pt x="887" y="1284"/>
                  </a:cubicBezTo>
                  <a:close/>
                  <a:moveTo>
                    <a:pt x="926" y="0"/>
                  </a:moveTo>
                  <a:cubicBezTo>
                    <a:pt x="688" y="0"/>
                    <a:pt x="490" y="53"/>
                    <a:pt x="344" y="159"/>
                  </a:cubicBezTo>
                  <a:cubicBezTo>
                    <a:pt x="199" y="265"/>
                    <a:pt x="132" y="397"/>
                    <a:pt x="132" y="569"/>
                  </a:cubicBezTo>
                  <a:cubicBezTo>
                    <a:pt x="132" y="649"/>
                    <a:pt x="159" y="715"/>
                    <a:pt x="199" y="781"/>
                  </a:cubicBezTo>
                  <a:cubicBezTo>
                    <a:pt x="238" y="861"/>
                    <a:pt x="304" y="887"/>
                    <a:pt x="397" y="887"/>
                  </a:cubicBezTo>
                  <a:cubicBezTo>
                    <a:pt x="463" y="887"/>
                    <a:pt x="503" y="874"/>
                    <a:pt x="543" y="847"/>
                  </a:cubicBezTo>
                  <a:cubicBezTo>
                    <a:pt x="582" y="821"/>
                    <a:pt x="596" y="781"/>
                    <a:pt x="596" y="728"/>
                  </a:cubicBezTo>
                  <a:cubicBezTo>
                    <a:pt x="596" y="675"/>
                    <a:pt x="582" y="636"/>
                    <a:pt x="556" y="622"/>
                  </a:cubicBezTo>
                  <a:cubicBezTo>
                    <a:pt x="529" y="596"/>
                    <a:pt x="503" y="583"/>
                    <a:pt x="490" y="583"/>
                  </a:cubicBezTo>
                  <a:cubicBezTo>
                    <a:pt x="450" y="569"/>
                    <a:pt x="437" y="569"/>
                    <a:pt x="410" y="556"/>
                  </a:cubicBezTo>
                  <a:cubicBezTo>
                    <a:pt x="397" y="556"/>
                    <a:pt x="397" y="530"/>
                    <a:pt x="397" y="503"/>
                  </a:cubicBezTo>
                  <a:cubicBezTo>
                    <a:pt x="397" y="477"/>
                    <a:pt x="410" y="437"/>
                    <a:pt x="437" y="411"/>
                  </a:cubicBezTo>
                  <a:cubicBezTo>
                    <a:pt x="476" y="384"/>
                    <a:pt x="516" y="358"/>
                    <a:pt x="556" y="344"/>
                  </a:cubicBezTo>
                  <a:cubicBezTo>
                    <a:pt x="609" y="318"/>
                    <a:pt x="662" y="305"/>
                    <a:pt x="728" y="291"/>
                  </a:cubicBezTo>
                  <a:cubicBezTo>
                    <a:pt x="781" y="278"/>
                    <a:pt x="834" y="278"/>
                    <a:pt x="887" y="278"/>
                  </a:cubicBezTo>
                  <a:cubicBezTo>
                    <a:pt x="1072" y="278"/>
                    <a:pt x="1204" y="331"/>
                    <a:pt x="1297" y="450"/>
                  </a:cubicBezTo>
                  <a:cubicBezTo>
                    <a:pt x="1376" y="569"/>
                    <a:pt x="1416" y="728"/>
                    <a:pt x="1416" y="927"/>
                  </a:cubicBezTo>
                  <a:cubicBezTo>
                    <a:pt x="1416" y="940"/>
                    <a:pt x="1416" y="966"/>
                    <a:pt x="1416" y="1006"/>
                  </a:cubicBezTo>
                  <a:lnTo>
                    <a:pt x="1416" y="1099"/>
                  </a:lnTo>
                  <a:lnTo>
                    <a:pt x="1416" y="1218"/>
                  </a:lnTo>
                  <a:cubicBezTo>
                    <a:pt x="1218" y="1086"/>
                    <a:pt x="1006" y="1006"/>
                    <a:pt x="768" y="1006"/>
                  </a:cubicBezTo>
                  <a:cubicBezTo>
                    <a:pt x="649" y="1006"/>
                    <a:pt x="543" y="1033"/>
                    <a:pt x="450" y="1059"/>
                  </a:cubicBezTo>
                  <a:cubicBezTo>
                    <a:pt x="357" y="1086"/>
                    <a:pt x="278" y="1138"/>
                    <a:pt x="212" y="1191"/>
                  </a:cubicBezTo>
                  <a:cubicBezTo>
                    <a:pt x="146" y="1244"/>
                    <a:pt x="93" y="1311"/>
                    <a:pt x="53" y="1390"/>
                  </a:cubicBezTo>
                  <a:cubicBezTo>
                    <a:pt x="13" y="1469"/>
                    <a:pt x="0" y="1549"/>
                    <a:pt x="0" y="1641"/>
                  </a:cubicBezTo>
                  <a:cubicBezTo>
                    <a:pt x="0" y="1800"/>
                    <a:pt x="53" y="1946"/>
                    <a:pt x="185" y="2038"/>
                  </a:cubicBezTo>
                  <a:cubicBezTo>
                    <a:pt x="318" y="2131"/>
                    <a:pt x="490" y="2184"/>
                    <a:pt x="701" y="2184"/>
                  </a:cubicBezTo>
                  <a:cubicBezTo>
                    <a:pt x="847" y="2184"/>
                    <a:pt x="979" y="2158"/>
                    <a:pt x="1099" y="2118"/>
                  </a:cubicBezTo>
                  <a:cubicBezTo>
                    <a:pt x="1218" y="2065"/>
                    <a:pt x="1324" y="1999"/>
                    <a:pt x="1429" y="1919"/>
                  </a:cubicBezTo>
                  <a:cubicBezTo>
                    <a:pt x="1456" y="2012"/>
                    <a:pt x="1496" y="2078"/>
                    <a:pt x="1562" y="2131"/>
                  </a:cubicBezTo>
                  <a:cubicBezTo>
                    <a:pt x="1628" y="2171"/>
                    <a:pt x="1707" y="2184"/>
                    <a:pt x="1787" y="2184"/>
                  </a:cubicBezTo>
                  <a:cubicBezTo>
                    <a:pt x="1840" y="2184"/>
                    <a:pt x="1879" y="2184"/>
                    <a:pt x="1919" y="2171"/>
                  </a:cubicBezTo>
                  <a:cubicBezTo>
                    <a:pt x="1959" y="2158"/>
                    <a:pt x="1999" y="2131"/>
                    <a:pt x="2038" y="2105"/>
                  </a:cubicBezTo>
                  <a:cubicBezTo>
                    <a:pt x="2078" y="2078"/>
                    <a:pt x="2091" y="2038"/>
                    <a:pt x="2118" y="1999"/>
                  </a:cubicBezTo>
                  <a:cubicBezTo>
                    <a:pt x="2144" y="1959"/>
                    <a:pt x="2144" y="1893"/>
                    <a:pt x="2144" y="1840"/>
                  </a:cubicBezTo>
                  <a:cubicBezTo>
                    <a:pt x="2144" y="1800"/>
                    <a:pt x="2144" y="1761"/>
                    <a:pt x="2131" y="1734"/>
                  </a:cubicBezTo>
                  <a:cubicBezTo>
                    <a:pt x="2118" y="1694"/>
                    <a:pt x="2091" y="1681"/>
                    <a:pt x="2051" y="1681"/>
                  </a:cubicBezTo>
                  <a:cubicBezTo>
                    <a:pt x="2012" y="1681"/>
                    <a:pt x="1972" y="1694"/>
                    <a:pt x="1959" y="1721"/>
                  </a:cubicBezTo>
                  <a:cubicBezTo>
                    <a:pt x="1946" y="1747"/>
                    <a:pt x="1932" y="1761"/>
                    <a:pt x="1932" y="1787"/>
                  </a:cubicBezTo>
                  <a:cubicBezTo>
                    <a:pt x="1919" y="1827"/>
                    <a:pt x="1906" y="1853"/>
                    <a:pt x="1893" y="1880"/>
                  </a:cubicBezTo>
                  <a:cubicBezTo>
                    <a:pt x="1893" y="1893"/>
                    <a:pt x="1866" y="1906"/>
                    <a:pt x="1840" y="1906"/>
                  </a:cubicBezTo>
                  <a:cubicBezTo>
                    <a:pt x="1787" y="1906"/>
                    <a:pt x="1760" y="1893"/>
                    <a:pt x="1747" y="1840"/>
                  </a:cubicBezTo>
                  <a:cubicBezTo>
                    <a:pt x="1734" y="1800"/>
                    <a:pt x="1734" y="1708"/>
                    <a:pt x="1734" y="1562"/>
                  </a:cubicBezTo>
                  <a:lnTo>
                    <a:pt x="1734" y="1403"/>
                  </a:lnTo>
                  <a:cubicBezTo>
                    <a:pt x="1734" y="1337"/>
                    <a:pt x="1734" y="1271"/>
                    <a:pt x="1734" y="1218"/>
                  </a:cubicBezTo>
                  <a:cubicBezTo>
                    <a:pt x="1734" y="1152"/>
                    <a:pt x="1747" y="1086"/>
                    <a:pt x="1747" y="1033"/>
                  </a:cubicBezTo>
                  <a:cubicBezTo>
                    <a:pt x="1747" y="980"/>
                    <a:pt x="1747" y="927"/>
                    <a:pt x="1747" y="900"/>
                  </a:cubicBezTo>
                  <a:cubicBezTo>
                    <a:pt x="1747" y="291"/>
                    <a:pt x="1469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1787352" y="2713970"/>
              <a:ext cx="141215" cy="212955"/>
            </a:xfrm>
            <a:custGeom>
              <a:avLst/>
              <a:gdLst/>
              <a:ahLst/>
              <a:cxnLst/>
              <a:rect l="l" t="t" r="r" b="b"/>
              <a:pathLst>
                <a:path w="2555" h="3853" extrusionOk="0">
                  <a:moveTo>
                    <a:pt x="1655" y="1959"/>
                  </a:moveTo>
                  <a:cubicBezTo>
                    <a:pt x="1708" y="1959"/>
                    <a:pt x="1761" y="1973"/>
                    <a:pt x="1827" y="1999"/>
                  </a:cubicBezTo>
                  <a:cubicBezTo>
                    <a:pt x="1893" y="2026"/>
                    <a:pt x="1946" y="2065"/>
                    <a:pt x="2012" y="2132"/>
                  </a:cubicBezTo>
                  <a:cubicBezTo>
                    <a:pt x="2065" y="2184"/>
                    <a:pt x="2118" y="2277"/>
                    <a:pt x="2158" y="2370"/>
                  </a:cubicBezTo>
                  <a:cubicBezTo>
                    <a:pt x="2198" y="2476"/>
                    <a:pt x="2211" y="2595"/>
                    <a:pt x="2211" y="2754"/>
                  </a:cubicBezTo>
                  <a:cubicBezTo>
                    <a:pt x="2211" y="2912"/>
                    <a:pt x="2184" y="3045"/>
                    <a:pt x="2131" y="3151"/>
                  </a:cubicBezTo>
                  <a:cubicBezTo>
                    <a:pt x="2092" y="3256"/>
                    <a:pt x="2039" y="3336"/>
                    <a:pt x="1959" y="3402"/>
                  </a:cubicBezTo>
                  <a:cubicBezTo>
                    <a:pt x="1893" y="3455"/>
                    <a:pt x="1814" y="3495"/>
                    <a:pt x="1734" y="3521"/>
                  </a:cubicBezTo>
                  <a:cubicBezTo>
                    <a:pt x="1655" y="3548"/>
                    <a:pt x="1576" y="3548"/>
                    <a:pt x="1523" y="3548"/>
                  </a:cubicBezTo>
                  <a:cubicBezTo>
                    <a:pt x="1324" y="3548"/>
                    <a:pt x="1178" y="3495"/>
                    <a:pt x="1086" y="3376"/>
                  </a:cubicBezTo>
                  <a:cubicBezTo>
                    <a:pt x="993" y="3256"/>
                    <a:pt x="940" y="3071"/>
                    <a:pt x="940" y="2846"/>
                  </a:cubicBezTo>
                  <a:cubicBezTo>
                    <a:pt x="940" y="2793"/>
                    <a:pt x="953" y="2714"/>
                    <a:pt x="980" y="2608"/>
                  </a:cubicBezTo>
                  <a:cubicBezTo>
                    <a:pt x="1006" y="2515"/>
                    <a:pt x="1059" y="2423"/>
                    <a:pt x="1112" y="2317"/>
                  </a:cubicBezTo>
                  <a:cubicBezTo>
                    <a:pt x="1165" y="2224"/>
                    <a:pt x="1245" y="2132"/>
                    <a:pt x="1337" y="2065"/>
                  </a:cubicBezTo>
                  <a:cubicBezTo>
                    <a:pt x="1430" y="1999"/>
                    <a:pt x="1536" y="1959"/>
                    <a:pt x="1655" y="1959"/>
                  </a:cubicBezTo>
                  <a:close/>
                  <a:moveTo>
                    <a:pt x="398" y="1"/>
                  </a:moveTo>
                  <a:cubicBezTo>
                    <a:pt x="265" y="1"/>
                    <a:pt x="173" y="14"/>
                    <a:pt x="106" y="40"/>
                  </a:cubicBezTo>
                  <a:cubicBezTo>
                    <a:pt x="40" y="67"/>
                    <a:pt x="1" y="93"/>
                    <a:pt x="1" y="146"/>
                  </a:cubicBezTo>
                  <a:cubicBezTo>
                    <a:pt x="1" y="173"/>
                    <a:pt x="27" y="199"/>
                    <a:pt x="67" y="212"/>
                  </a:cubicBezTo>
                  <a:cubicBezTo>
                    <a:pt x="120" y="239"/>
                    <a:pt x="159" y="239"/>
                    <a:pt x="212" y="239"/>
                  </a:cubicBezTo>
                  <a:lnTo>
                    <a:pt x="398" y="239"/>
                  </a:lnTo>
                  <a:cubicBezTo>
                    <a:pt x="530" y="239"/>
                    <a:pt x="596" y="279"/>
                    <a:pt x="596" y="371"/>
                  </a:cubicBezTo>
                  <a:lnTo>
                    <a:pt x="596" y="557"/>
                  </a:lnTo>
                  <a:lnTo>
                    <a:pt x="596" y="821"/>
                  </a:lnTo>
                  <a:cubicBezTo>
                    <a:pt x="596" y="927"/>
                    <a:pt x="609" y="1033"/>
                    <a:pt x="609" y="1139"/>
                  </a:cubicBezTo>
                  <a:lnTo>
                    <a:pt x="609" y="1483"/>
                  </a:lnTo>
                  <a:cubicBezTo>
                    <a:pt x="609" y="1721"/>
                    <a:pt x="596" y="1920"/>
                    <a:pt x="596" y="2092"/>
                  </a:cubicBezTo>
                  <a:cubicBezTo>
                    <a:pt x="596" y="2264"/>
                    <a:pt x="596" y="2409"/>
                    <a:pt x="596" y="2542"/>
                  </a:cubicBezTo>
                  <a:cubicBezTo>
                    <a:pt x="596" y="2674"/>
                    <a:pt x="583" y="2780"/>
                    <a:pt x="583" y="2886"/>
                  </a:cubicBezTo>
                  <a:cubicBezTo>
                    <a:pt x="583" y="2979"/>
                    <a:pt x="583" y="3071"/>
                    <a:pt x="583" y="3151"/>
                  </a:cubicBezTo>
                  <a:lnTo>
                    <a:pt x="570" y="3402"/>
                  </a:lnTo>
                  <a:cubicBezTo>
                    <a:pt x="570" y="3495"/>
                    <a:pt x="556" y="3587"/>
                    <a:pt x="556" y="3680"/>
                  </a:cubicBezTo>
                  <a:cubicBezTo>
                    <a:pt x="556" y="3733"/>
                    <a:pt x="583" y="3786"/>
                    <a:pt x="609" y="3812"/>
                  </a:cubicBezTo>
                  <a:cubicBezTo>
                    <a:pt x="636" y="3839"/>
                    <a:pt x="676" y="3852"/>
                    <a:pt x="715" y="3852"/>
                  </a:cubicBezTo>
                  <a:cubicBezTo>
                    <a:pt x="755" y="3852"/>
                    <a:pt x="781" y="3839"/>
                    <a:pt x="808" y="3826"/>
                  </a:cubicBezTo>
                  <a:cubicBezTo>
                    <a:pt x="821" y="3826"/>
                    <a:pt x="848" y="3799"/>
                    <a:pt x="861" y="3773"/>
                  </a:cubicBezTo>
                  <a:cubicBezTo>
                    <a:pt x="861" y="3746"/>
                    <a:pt x="874" y="3706"/>
                    <a:pt x="874" y="3667"/>
                  </a:cubicBezTo>
                  <a:cubicBezTo>
                    <a:pt x="874" y="3614"/>
                    <a:pt x="887" y="3548"/>
                    <a:pt x="887" y="3481"/>
                  </a:cubicBezTo>
                  <a:cubicBezTo>
                    <a:pt x="914" y="3521"/>
                    <a:pt x="940" y="3561"/>
                    <a:pt x="980" y="3614"/>
                  </a:cubicBezTo>
                  <a:cubicBezTo>
                    <a:pt x="1020" y="3654"/>
                    <a:pt x="1059" y="3680"/>
                    <a:pt x="1112" y="3720"/>
                  </a:cubicBezTo>
                  <a:cubicBezTo>
                    <a:pt x="1152" y="3759"/>
                    <a:pt x="1218" y="3786"/>
                    <a:pt x="1284" y="3799"/>
                  </a:cubicBezTo>
                  <a:cubicBezTo>
                    <a:pt x="1351" y="3826"/>
                    <a:pt x="1430" y="3839"/>
                    <a:pt x="1523" y="3839"/>
                  </a:cubicBezTo>
                  <a:cubicBezTo>
                    <a:pt x="1628" y="3839"/>
                    <a:pt x="1748" y="3826"/>
                    <a:pt x="1867" y="3786"/>
                  </a:cubicBezTo>
                  <a:cubicBezTo>
                    <a:pt x="1986" y="3746"/>
                    <a:pt x="2105" y="3693"/>
                    <a:pt x="2198" y="3614"/>
                  </a:cubicBezTo>
                  <a:cubicBezTo>
                    <a:pt x="2303" y="3521"/>
                    <a:pt x="2383" y="3415"/>
                    <a:pt x="2449" y="3283"/>
                  </a:cubicBezTo>
                  <a:cubicBezTo>
                    <a:pt x="2515" y="3151"/>
                    <a:pt x="2555" y="2979"/>
                    <a:pt x="2555" y="2780"/>
                  </a:cubicBezTo>
                  <a:cubicBezTo>
                    <a:pt x="2555" y="2661"/>
                    <a:pt x="2542" y="2529"/>
                    <a:pt x="2502" y="2409"/>
                  </a:cubicBezTo>
                  <a:cubicBezTo>
                    <a:pt x="2476" y="2277"/>
                    <a:pt x="2436" y="2158"/>
                    <a:pt x="2370" y="2052"/>
                  </a:cubicBezTo>
                  <a:cubicBezTo>
                    <a:pt x="2317" y="1946"/>
                    <a:pt x="2224" y="1854"/>
                    <a:pt x="2118" y="1774"/>
                  </a:cubicBezTo>
                  <a:cubicBezTo>
                    <a:pt x="2012" y="1708"/>
                    <a:pt x="1893" y="1668"/>
                    <a:pt x="1734" y="1668"/>
                  </a:cubicBezTo>
                  <a:cubicBezTo>
                    <a:pt x="1562" y="1668"/>
                    <a:pt x="1403" y="1721"/>
                    <a:pt x="1271" y="1827"/>
                  </a:cubicBezTo>
                  <a:cubicBezTo>
                    <a:pt x="1126" y="1920"/>
                    <a:pt x="1020" y="2065"/>
                    <a:pt x="927" y="2251"/>
                  </a:cubicBezTo>
                  <a:lnTo>
                    <a:pt x="927" y="173"/>
                  </a:lnTo>
                  <a:cubicBezTo>
                    <a:pt x="927" y="93"/>
                    <a:pt x="914" y="40"/>
                    <a:pt x="887" y="27"/>
                  </a:cubicBezTo>
                  <a:cubicBezTo>
                    <a:pt x="861" y="14"/>
                    <a:pt x="834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506415" y="3201175"/>
              <a:ext cx="111977" cy="132427"/>
            </a:xfrm>
            <a:custGeom>
              <a:avLst/>
              <a:gdLst/>
              <a:ahLst/>
              <a:cxnLst/>
              <a:rect l="l" t="t" r="r" b="b"/>
              <a:pathLst>
                <a:path w="2026" h="2396" extrusionOk="0">
                  <a:moveTo>
                    <a:pt x="1761" y="0"/>
                  </a:moveTo>
                  <a:cubicBezTo>
                    <a:pt x="1708" y="0"/>
                    <a:pt x="1682" y="14"/>
                    <a:pt x="1655" y="40"/>
                  </a:cubicBezTo>
                  <a:cubicBezTo>
                    <a:pt x="1629" y="66"/>
                    <a:pt x="1629" y="93"/>
                    <a:pt x="1629" y="133"/>
                  </a:cubicBezTo>
                  <a:lnTo>
                    <a:pt x="1629" y="265"/>
                  </a:lnTo>
                  <a:cubicBezTo>
                    <a:pt x="1629" y="318"/>
                    <a:pt x="1629" y="358"/>
                    <a:pt x="1629" y="384"/>
                  </a:cubicBezTo>
                  <a:cubicBezTo>
                    <a:pt x="1563" y="291"/>
                    <a:pt x="1483" y="212"/>
                    <a:pt x="1391" y="186"/>
                  </a:cubicBezTo>
                  <a:cubicBezTo>
                    <a:pt x="1298" y="159"/>
                    <a:pt x="1192" y="133"/>
                    <a:pt x="1073" y="133"/>
                  </a:cubicBezTo>
                  <a:cubicBezTo>
                    <a:pt x="927" y="133"/>
                    <a:pt x="782" y="172"/>
                    <a:pt x="649" y="225"/>
                  </a:cubicBezTo>
                  <a:cubicBezTo>
                    <a:pt x="517" y="291"/>
                    <a:pt x="398" y="371"/>
                    <a:pt x="305" y="490"/>
                  </a:cubicBezTo>
                  <a:cubicBezTo>
                    <a:pt x="213" y="583"/>
                    <a:pt x="133" y="715"/>
                    <a:pt x="80" y="861"/>
                  </a:cubicBezTo>
                  <a:cubicBezTo>
                    <a:pt x="27" y="1006"/>
                    <a:pt x="1" y="1165"/>
                    <a:pt x="1" y="1324"/>
                  </a:cubicBezTo>
                  <a:cubicBezTo>
                    <a:pt x="1" y="1469"/>
                    <a:pt x="14" y="1615"/>
                    <a:pt x="67" y="1747"/>
                  </a:cubicBezTo>
                  <a:cubicBezTo>
                    <a:pt x="120" y="1880"/>
                    <a:pt x="186" y="1986"/>
                    <a:pt x="266" y="2091"/>
                  </a:cubicBezTo>
                  <a:cubicBezTo>
                    <a:pt x="358" y="2184"/>
                    <a:pt x="464" y="2264"/>
                    <a:pt x="596" y="2316"/>
                  </a:cubicBezTo>
                  <a:cubicBezTo>
                    <a:pt x="729" y="2369"/>
                    <a:pt x="874" y="2396"/>
                    <a:pt x="1033" y="2396"/>
                  </a:cubicBezTo>
                  <a:cubicBezTo>
                    <a:pt x="1443" y="2396"/>
                    <a:pt x="1761" y="2237"/>
                    <a:pt x="1973" y="1906"/>
                  </a:cubicBezTo>
                  <a:cubicBezTo>
                    <a:pt x="1999" y="1880"/>
                    <a:pt x="1999" y="1853"/>
                    <a:pt x="2013" y="1840"/>
                  </a:cubicBezTo>
                  <a:cubicBezTo>
                    <a:pt x="2026" y="1827"/>
                    <a:pt x="2026" y="1800"/>
                    <a:pt x="2026" y="1774"/>
                  </a:cubicBezTo>
                  <a:cubicBezTo>
                    <a:pt x="2026" y="1734"/>
                    <a:pt x="2013" y="1708"/>
                    <a:pt x="1973" y="1681"/>
                  </a:cubicBezTo>
                  <a:cubicBezTo>
                    <a:pt x="1946" y="1668"/>
                    <a:pt x="1920" y="1655"/>
                    <a:pt x="1880" y="1655"/>
                  </a:cubicBezTo>
                  <a:cubicBezTo>
                    <a:pt x="1867" y="1655"/>
                    <a:pt x="1841" y="1668"/>
                    <a:pt x="1814" y="1681"/>
                  </a:cubicBezTo>
                  <a:cubicBezTo>
                    <a:pt x="1788" y="1694"/>
                    <a:pt x="1761" y="1721"/>
                    <a:pt x="1735" y="1774"/>
                  </a:cubicBezTo>
                  <a:cubicBezTo>
                    <a:pt x="1668" y="1866"/>
                    <a:pt x="1589" y="1946"/>
                    <a:pt x="1470" y="2012"/>
                  </a:cubicBezTo>
                  <a:cubicBezTo>
                    <a:pt x="1351" y="2078"/>
                    <a:pt x="1192" y="2105"/>
                    <a:pt x="1020" y="2105"/>
                  </a:cubicBezTo>
                  <a:cubicBezTo>
                    <a:pt x="808" y="2105"/>
                    <a:pt x="636" y="2039"/>
                    <a:pt x="530" y="1893"/>
                  </a:cubicBezTo>
                  <a:cubicBezTo>
                    <a:pt x="411" y="1761"/>
                    <a:pt x="358" y="1562"/>
                    <a:pt x="358" y="1324"/>
                  </a:cubicBezTo>
                  <a:cubicBezTo>
                    <a:pt x="358" y="1191"/>
                    <a:pt x="371" y="1059"/>
                    <a:pt x="398" y="953"/>
                  </a:cubicBezTo>
                  <a:cubicBezTo>
                    <a:pt x="438" y="847"/>
                    <a:pt x="491" y="755"/>
                    <a:pt x="557" y="675"/>
                  </a:cubicBezTo>
                  <a:cubicBezTo>
                    <a:pt x="610" y="583"/>
                    <a:pt x="689" y="530"/>
                    <a:pt x="768" y="490"/>
                  </a:cubicBezTo>
                  <a:cubicBezTo>
                    <a:pt x="861" y="437"/>
                    <a:pt x="954" y="411"/>
                    <a:pt x="1060" y="411"/>
                  </a:cubicBezTo>
                  <a:cubicBezTo>
                    <a:pt x="1271" y="411"/>
                    <a:pt x="1417" y="464"/>
                    <a:pt x="1496" y="556"/>
                  </a:cubicBezTo>
                  <a:cubicBezTo>
                    <a:pt x="1576" y="649"/>
                    <a:pt x="1629" y="781"/>
                    <a:pt x="1629" y="940"/>
                  </a:cubicBezTo>
                  <a:cubicBezTo>
                    <a:pt x="1629" y="966"/>
                    <a:pt x="1642" y="993"/>
                    <a:pt x="1668" y="1006"/>
                  </a:cubicBezTo>
                  <a:cubicBezTo>
                    <a:pt x="1695" y="1033"/>
                    <a:pt x="1721" y="1033"/>
                    <a:pt x="1748" y="1033"/>
                  </a:cubicBezTo>
                  <a:cubicBezTo>
                    <a:pt x="1788" y="1033"/>
                    <a:pt x="1827" y="1019"/>
                    <a:pt x="1867" y="1006"/>
                  </a:cubicBezTo>
                  <a:cubicBezTo>
                    <a:pt x="1893" y="980"/>
                    <a:pt x="1920" y="953"/>
                    <a:pt x="1920" y="940"/>
                  </a:cubicBezTo>
                  <a:lnTo>
                    <a:pt x="1920" y="768"/>
                  </a:lnTo>
                  <a:lnTo>
                    <a:pt x="1920" y="543"/>
                  </a:lnTo>
                  <a:cubicBezTo>
                    <a:pt x="1920" y="477"/>
                    <a:pt x="1920" y="397"/>
                    <a:pt x="1920" y="331"/>
                  </a:cubicBezTo>
                  <a:lnTo>
                    <a:pt x="1920" y="159"/>
                  </a:lnTo>
                  <a:cubicBezTo>
                    <a:pt x="1920" y="106"/>
                    <a:pt x="1907" y="66"/>
                    <a:pt x="1880" y="40"/>
                  </a:cubicBezTo>
                  <a:cubicBezTo>
                    <a:pt x="1854" y="14"/>
                    <a:pt x="1814" y="0"/>
                    <a:pt x="1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4707375" y="1498625"/>
            <a:ext cx="37113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5549475" y="1238300"/>
            <a:ext cx="2607900" cy="26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>
            <a:spLocks noGrp="1"/>
          </p:cNvSpPr>
          <p:nvPr>
            <p:ph type="subTitle" idx="1"/>
          </p:nvPr>
        </p:nvSpPr>
        <p:spPr>
          <a:xfrm>
            <a:off x="3135900" y="3069625"/>
            <a:ext cx="2872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1" name="Google Shape;161;p11"/>
          <p:cNvGrpSpPr/>
          <p:nvPr/>
        </p:nvGrpSpPr>
        <p:grpSpPr>
          <a:xfrm>
            <a:off x="579149" y="329108"/>
            <a:ext cx="8205060" cy="4139466"/>
            <a:chOff x="579149" y="329108"/>
            <a:chExt cx="8205060" cy="4139466"/>
          </a:xfrm>
        </p:grpSpPr>
        <p:grpSp>
          <p:nvGrpSpPr>
            <p:cNvPr id="162" name="Google Shape;162;p11"/>
            <p:cNvGrpSpPr/>
            <p:nvPr/>
          </p:nvGrpSpPr>
          <p:grpSpPr>
            <a:xfrm>
              <a:off x="1197377" y="4163777"/>
              <a:ext cx="675314" cy="304797"/>
              <a:chOff x="4763863" y="259761"/>
              <a:chExt cx="766705" cy="346045"/>
            </a:xfrm>
          </p:grpSpPr>
          <p:sp>
            <p:nvSpPr>
              <p:cNvPr id="163" name="Google Shape;163;p11"/>
              <p:cNvSpPr/>
              <p:nvPr/>
            </p:nvSpPr>
            <p:spPr>
              <a:xfrm>
                <a:off x="4763863" y="392187"/>
                <a:ext cx="184436" cy="160946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912" extrusionOk="0">
                    <a:moveTo>
                      <a:pt x="477" y="0"/>
                    </a:moveTo>
                    <a:cubicBezTo>
                      <a:pt x="279" y="0"/>
                      <a:pt x="147" y="13"/>
                      <a:pt x="94" y="40"/>
                    </a:cubicBezTo>
                    <a:cubicBezTo>
                      <a:pt x="27" y="66"/>
                      <a:pt x="1" y="106"/>
                      <a:pt x="1" y="172"/>
                    </a:cubicBezTo>
                    <a:cubicBezTo>
                      <a:pt x="1" y="238"/>
                      <a:pt x="27" y="291"/>
                      <a:pt x="80" y="304"/>
                    </a:cubicBezTo>
                    <a:cubicBezTo>
                      <a:pt x="147" y="331"/>
                      <a:pt x="239" y="344"/>
                      <a:pt x="358" y="344"/>
                    </a:cubicBezTo>
                    <a:cubicBezTo>
                      <a:pt x="451" y="357"/>
                      <a:pt x="517" y="371"/>
                      <a:pt x="570" y="397"/>
                    </a:cubicBezTo>
                    <a:cubicBezTo>
                      <a:pt x="610" y="424"/>
                      <a:pt x="676" y="477"/>
                      <a:pt x="742" y="569"/>
                    </a:cubicBezTo>
                    <a:lnTo>
                      <a:pt x="1364" y="1456"/>
                    </a:lnTo>
                    <a:lnTo>
                      <a:pt x="1272" y="1575"/>
                    </a:lnTo>
                    <a:lnTo>
                      <a:pt x="1179" y="1707"/>
                    </a:lnTo>
                    <a:lnTo>
                      <a:pt x="1033" y="1906"/>
                    </a:lnTo>
                    <a:cubicBezTo>
                      <a:pt x="967" y="1972"/>
                      <a:pt x="888" y="2091"/>
                      <a:pt x="782" y="2237"/>
                    </a:cubicBezTo>
                    <a:cubicBezTo>
                      <a:pt x="742" y="2276"/>
                      <a:pt x="702" y="2303"/>
                      <a:pt x="663" y="2329"/>
                    </a:cubicBezTo>
                    <a:cubicBezTo>
                      <a:pt x="623" y="2343"/>
                      <a:pt x="570" y="2356"/>
                      <a:pt x="517" y="2369"/>
                    </a:cubicBezTo>
                    <a:cubicBezTo>
                      <a:pt x="424" y="2382"/>
                      <a:pt x="345" y="2396"/>
                      <a:pt x="266" y="2422"/>
                    </a:cubicBezTo>
                    <a:cubicBezTo>
                      <a:pt x="186" y="2435"/>
                      <a:pt x="133" y="2488"/>
                      <a:pt x="133" y="2554"/>
                    </a:cubicBezTo>
                    <a:cubicBezTo>
                      <a:pt x="133" y="2594"/>
                      <a:pt x="147" y="2634"/>
                      <a:pt x="160" y="2647"/>
                    </a:cubicBezTo>
                    <a:cubicBezTo>
                      <a:pt x="186" y="2674"/>
                      <a:pt x="213" y="2687"/>
                      <a:pt x="226" y="2700"/>
                    </a:cubicBezTo>
                    <a:cubicBezTo>
                      <a:pt x="266" y="2713"/>
                      <a:pt x="292" y="2726"/>
                      <a:pt x="319" y="2726"/>
                    </a:cubicBezTo>
                    <a:lnTo>
                      <a:pt x="1099" y="2726"/>
                    </a:lnTo>
                    <a:cubicBezTo>
                      <a:pt x="1139" y="2726"/>
                      <a:pt x="1166" y="2726"/>
                      <a:pt x="1205" y="2740"/>
                    </a:cubicBezTo>
                    <a:lnTo>
                      <a:pt x="1338" y="2740"/>
                    </a:lnTo>
                    <a:cubicBezTo>
                      <a:pt x="1391" y="2740"/>
                      <a:pt x="1444" y="2726"/>
                      <a:pt x="1510" y="2713"/>
                    </a:cubicBezTo>
                    <a:cubicBezTo>
                      <a:pt x="1563" y="2687"/>
                      <a:pt x="1602" y="2647"/>
                      <a:pt x="1602" y="2568"/>
                    </a:cubicBezTo>
                    <a:cubicBezTo>
                      <a:pt x="1602" y="2541"/>
                      <a:pt x="1576" y="2515"/>
                      <a:pt x="1549" y="2475"/>
                    </a:cubicBezTo>
                    <a:cubicBezTo>
                      <a:pt x="1510" y="2435"/>
                      <a:pt x="1430" y="2409"/>
                      <a:pt x="1311" y="2409"/>
                    </a:cubicBezTo>
                    <a:cubicBezTo>
                      <a:pt x="1258" y="2409"/>
                      <a:pt x="1219" y="2409"/>
                      <a:pt x="1205" y="2396"/>
                    </a:cubicBezTo>
                    <a:cubicBezTo>
                      <a:pt x="1205" y="2382"/>
                      <a:pt x="1192" y="2369"/>
                      <a:pt x="1192" y="2356"/>
                    </a:cubicBezTo>
                    <a:cubicBezTo>
                      <a:pt x="1192" y="2329"/>
                      <a:pt x="1205" y="2303"/>
                      <a:pt x="1245" y="2263"/>
                    </a:cubicBezTo>
                    <a:cubicBezTo>
                      <a:pt x="1272" y="2210"/>
                      <a:pt x="1298" y="2184"/>
                      <a:pt x="1324" y="2157"/>
                    </a:cubicBezTo>
                    <a:cubicBezTo>
                      <a:pt x="1364" y="2091"/>
                      <a:pt x="1404" y="2038"/>
                      <a:pt x="1444" y="1985"/>
                    </a:cubicBezTo>
                    <a:cubicBezTo>
                      <a:pt x="1483" y="1932"/>
                      <a:pt x="1536" y="1866"/>
                      <a:pt x="1602" y="1774"/>
                    </a:cubicBezTo>
                    <a:cubicBezTo>
                      <a:pt x="1655" y="1840"/>
                      <a:pt x="1708" y="1919"/>
                      <a:pt x="1761" y="1999"/>
                    </a:cubicBezTo>
                    <a:cubicBezTo>
                      <a:pt x="1827" y="2065"/>
                      <a:pt x="1867" y="2131"/>
                      <a:pt x="1920" y="2197"/>
                    </a:cubicBezTo>
                    <a:cubicBezTo>
                      <a:pt x="1960" y="2263"/>
                      <a:pt x="1999" y="2329"/>
                      <a:pt x="2026" y="2382"/>
                    </a:cubicBezTo>
                    <a:cubicBezTo>
                      <a:pt x="2066" y="2435"/>
                      <a:pt x="2079" y="2462"/>
                      <a:pt x="2079" y="2475"/>
                    </a:cubicBezTo>
                    <a:cubicBezTo>
                      <a:pt x="2079" y="2515"/>
                      <a:pt x="2066" y="2541"/>
                      <a:pt x="2052" y="2554"/>
                    </a:cubicBezTo>
                    <a:lnTo>
                      <a:pt x="1973" y="2568"/>
                    </a:lnTo>
                    <a:cubicBezTo>
                      <a:pt x="1933" y="2581"/>
                      <a:pt x="1907" y="2594"/>
                      <a:pt x="1894" y="2634"/>
                    </a:cubicBezTo>
                    <a:cubicBezTo>
                      <a:pt x="1880" y="2674"/>
                      <a:pt x="1880" y="2700"/>
                      <a:pt x="1880" y="2726"/>
                    </a:cubicBezTo>
                    <a:cubicBezTo>
                      <a:pt x="1880" y="2753"/>
                      <a:pt x="1894" y="2793"/>
                      <a:pt x="1933" y="2832"/>
                    </a:cubicBezTo>
                    <a:cubicBezTo>
                      <a:pt x="1986" y="2885"/>
                      <a:pt x="2052" y="2912"/>
                      <a:pt x="2158" y="2912"/>
                    </a:cubicBezTo>
                    <a:cubicBezTo>
                      <a:pt x="2238" y="2912"/>
                      <a:pt x="2304" y="2899"/>
                      <a:pt x="2357" y="2899"/>
                    </a:cubicBezTo>
                    <a:lnTo>
                      <a:pt x="2807" y="2899"/>
                    </a:lnTo>
                    <a:cubicBezTo>
                      <a:pt x="2873" y="2899"/>
                      <a:pt x="2966" y="2912"/>
                      <a:pt x="3072" y="2912"/>
                    </a:cubicBezTo>
                    <a:cubicBezTo>
                      <a:pt x="3124" y="2912"/>
                      <a:pt x="3191" y="2899"/>
                      <a:pt x="3244" y="2885"/>
                    </a:cubicBezTo>
                    <a:cubicBezTo>
                      <a:pt x="3297" y="2872"/>
                      <a:pt x="3336" y="2819"/>
                      <a:pt x="3336" y="2740"/>
                    </a:cubicBezTo>
                    <a:cubicBezTo>
                      <a:pt x="3336" y="2687"/>
                      <a:pt x="3310" y="2660"/>
                      <a:pt x="3257" y="2634"/>
                    </a:cubicBezTo>
                    <a:cubicBezTo>
                      <a:pt x="3217" y="2607"/>
                      <a:pt x="3151" y="2594"/>
                      <a:pt x="3085" y="2594"/>
                    </a:cubicBezTo>
                    <a:cubicBezTo>
                      <a:pt x="3019" y="2581"/>
                      <a:pt x="2952" y="2581"/>
                      <a:pt x="2899" y="2581"/>
                    </a:cubicBezTo>
                    <a:cubicBezTo>
                      <a:pt x="2847" y="2568"/>
                      <a:pt x="2794" y="2554"/>
                      <a:pt x="2727" y="2541"/>
                    </a:cubicBezTo>
                    <a:cubicBezTo>
                      <a:pt x="2701" y="2528"/>
                      <a:pt x="2674" y="2515"/>
                      <a:pt x="2635" y="2475"/>
                    </a:cubicBezTo>
                    <a:cubicBezTo>
                      <a:pt x="2595" y="2449"/>
                      <a:pt x="2555" y="2396"/>
                      <a:pt x="2489" y="2316"/>
                    </a:cubicBezTo>
                    <a:cubicBezTo>
                      <a:pt x="2423" y="2237"/>
                      <a:pt x="2330" y="2131"/>
                      <a:pt x="2238" y="1999"/>
                    </a:cubicBezTo>
                    <a:cubicBezTo>
                      <a:pt x="2132" y="1853"/>
                      <a:pt x="1999" y="1668"/>
                      <a:pt x="1841" y="1443"/>
                    </a:cubicBezTo>
                    <a:cubicBezTo>
                      <a:pt x="1920" y="1324"/>
                      <a:pt x="1999" y="1218"/>
                      <a:pt x="2066" y="1112"/>
                    </a:cubicBezTo>
                    <a:cubicBezTo>
                      <a:pt x="2145" y="993"/>
                      <a:pt x="2224" y="887"/>
                      <a:pt x="2330" y="768"/>
                    </a:cubicBezTo>
                    <a:cubicBezTo>
                      <a:pt x="2397" y="675"/>
                      <a:pt x="2476" y="622"/>
                      <a:pt x="2542" y="609"/>
                    </a:cubicBezTo>
                    <a:cubicBezTo>
                      <a:pt x="2582" y="582"/>
                      <a:pt x="2661" y="569"/>
                      <a:pt x="2754" y="569"/>
                    </a:cubicBezTo>
                    <a:cubicBezTo>
                      <a:pt x="2860" y="556"/>
                      <a:pt x="2992" y="556"/>
                      <a:pt x="3177" y="556"/>
                    </a:cubicBezTo>
                    <a:cubicBezTo>
                      <a:pt x="3217" y="556"/>
                      <a:pt x="3244" y="543"/>
                      <a:pt x="3270" y="516"/>
                    </a:cubicBezTo>
                    <a:cubicBezTo>
                      <a:pt x="3297" y="477"/>
                      <a:pt x="3310" y="437"/>
                      <a:pt x="3310" y="424"/>
                    </a:cubicBezTo>
                    <a:cubicBezTo>
                      <a:pt x="3310" y="291"/>
                      <a:pt x="3257" y="225"/>
                      <a:pt x="3164" y="225"/>
                    </a:cubicBezTo>
                    <a:lnTo>
                      <a:pt x="2026" y="225"/>
                    </a:lnTo>
                    <a:cubicBezTo>
                      <a:pt x="1947" y="225"/>
                      <a:pt x="1880" y="238"/>
                      <a:pt x="1827" y="265"/>
                    </a:cubicBezTo>
                    <a:cubicBezTo>
                      <a:pt x="1788" y="291"/>
                      <a:pt x="1761" y="331"/>
                      <a:pt x="1761" y="410"/>
                    </a:cubicBezTo>
                    <a:cubicBezTo>
                      <a:pt x="1761" y="450"/>
                      <a:pt x="1774" y="490"/>
                      <a:pt x="1801" y="516"/>
                    </a:cubicBezTo>
                    <a:cubicBezTo>
                      <a:pt x="1841" y="529"/>
                      <a:pt x="1867" y="543"/>
                      <a:pt x="1880" y="556"/>
                    </a:cubicBezTo>
                    <a:cubicBezTo>
                      <a:pt x="1907" y="569"/>
                      <a:pt x="1920" y="582"/>
                      <a:pt x="1920" y="596"/>
                    </a:cubicBezTo>
                    <a:cubicBezTo>
                      <a:pt x="1920" y="609"/>
                      <a:pt x="1907" y="649"/>
                      <a:pt x="1867" y="702"/>
                    </a:cubicBezTo>
                    <a:cubicBezTo>
                      <a:pt x="1841" y="754"/>
                      <a:pt x="1801" y="821"/>
                      <a:pt x="1748" y="900"/>
                    </a:cubicBezTo>
                    <a:lnTo>
                      <a:pt x="1602" y="1125"/>
                    </a:lnTo>
                    <a:cubicBezTo>
                      <a:pt x="1536" y="1032"/>
                      <a:pt x="1470" y="953"/>
                      <a:pt x="1417" y="874"/>
                    </a:cubicBezTo>
                    <a:cubicBezTo>
                      <a:pt x="1364" y="794"/>
                      <a:pt x="1311" y="715"/>
                      <a:pt x="1272" y="662"/>
                    </a:cubicBezTo>
                    <a:cubicBezTo>
                      <a:pt x="1232" y="596"/>
                      <a:pt x="1192" y="543"/>
                      <a:pt x="1166" y="503"/>
                    </a:cubicBezTo>
                    <a:cubicBezTo>
                      <a:pt x="1152" y="463"/>
                      <a:pt x="1139" y="437"/>
                      <a:pt x="1139" y="424"/>
                    </a:cubicBezTo>
                    <a:cubicBezTo>
                      <a:pt x="1139" y="384"/>
                      <a:pt x="1152" y="371"/>
                      <a:pt x="1179" y="371"/>
                    </a:cubicBezTo>
                    <a:cubicBezTo>
                      <a:pt x="1219" y="371"/>
                      <a:pt x="1272" y="357"/>
                      <a:pt x="1324" y="357"/>
                    </a:cubicBezTo>
                    <a:cubicBezTo>
                      <a:pt x="1391" y="357"/>
                      <a:pt x="1444" y="344"/>
                      <a:pt x="1470" y="304"/>
                    </a:cubicBezTo>
                    <a:cubicBezTo>
                      <a:pt x="1510" y="265"/>
                      <a:pt x="1523" y="238"/>
                      <a:pt x="1523" y="199"/>
                    </a:cubicBezTo>
                    <a:cubicBezTo>
                      <a:pt x="1523" y="172"/>
                      <a:pt x="1523" y="146"/>
                      <a:pt x="1523" y="132"/>
                    </a:cubicBezTo>
                    <a:cubicBezTo>
                      <a:pt x="1523" y="106"/>
                      <a:pt x="1510" y="79"/>
                      <a:pt x="1483" y="66"/>
                    </a:cubicBezTo>
                    <a:cubicBezTo>
                      <a:pt x="1457" y="40"/>
                      <a:pt x="1430" y="27"/>
                      <a:pt x="1377" y="13"/>
                    </a:cubicBezTo>
                    <a:cubicBezTo>
                      <a:pt x="1338" y="0"/>
                      <a:pt x="1272" y="0"/>
                      <a:pt x="1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>
                <a:off x="4962835" y="259761"/>
                <a:ext cx="166860" cy="289725"/>
              </a:xfrm>
              <a:custGeom>
                <a:avLst/>
                <a:gdLst/>
                <a:ahLst/>
                <a:cxnLst/>
                <a:rect l="l" t="t" r="r" b="b"/>
                <a:pathLst>
                  <a:path w="3019" h="5242" extrusionOk="0">
                    <a:moveTo>
                      <a:pt x="2873" y="0"/>
                    </a:moveTo>
                    <a:cubicBezTo>
                      <a:pt x="2767" y="0"/>
                      <a:pt x="2688" y="27"/>
                      <a:pt x="2635" y="80"/>
                    </a:cubicBezTo>
                    <a:cubicBezTo>
                      <a:pt x="2595" y="133"/>
                      <a:pt x="2529" y="225"/>
                      <a:pt x="2476" y="358"/>
                    </a:cubicBezTo>
                    <a:cubicBezTo>
                      <a:pt x="2383" y="530"/>
                      <a:pt x="2317" y="675"/>
                      <a:pt x="2264" y="781"/>
                    </a:cubicBezTo>
                    <a:lnTo>
                      <a:pt x="2119" y="1073"/>
                    </a:lnTo>
                    <a:cubicBezTo>
                      <a:pt x="2079" y="1152"/>
                      <a:pt x="2052" y="1231"/>
                      <a:pt x="2013" y="1298"/>
                    </a:cubicBezTo>
                    <a:cubicBezTo>
                      <a:pt x="1973" y="1377"/>
                      <a:pt x="1933" y="1456"/>
                      <a:pt x="1880" y="1562"/>
                    </a:cubicBezTo>
                    <a:cubicBezTo>
                      <a:pt x="1827" y="1668"/>
                      <a:pt x="1761" y="1787"/>
                      <a:pt x="1682" y="1946"/>
                    </a:cubicBezTo>
                    <a:cubicBezTo>
                      <a:pt x="1589" y="2092"/>
                      <a:pt x="1483" y="2277"/>
                      <a:pt x="1364" y="2515"/>
                    </a:cubicBezTo>
                    <a:cubicBezTo>
                      <a:pt x="1258" y="2700"/>
                      <a:pt x="1179" y="2846"/>
                      <a:pt x="1126" y="2952"/>
                    </a:cubicBezTo>
                    <a:cubicBezTo>
                      <a:pt x="1060" y="3058"/>
                      <a:pt x="1007" y="3150"/>
                      <a:pt x="967" y="3217"/>
                    </a:cubicBezTo>
                    <a:cubicBezTo>
                      <a:pt x="941" y="3283"/>
                      <a:pt x="901" y="3323"/>
                      <a:pt x="874" y="3362"/>
                    </a:cubicBezTo>
                    <a:cubicBezTo>
                      <a:pt x="861" y="3402"/>
                      <a:pt x="835" y="3442"/>
                      <a:pt x="808" y="3481"/>
                    </a:cubicBezTo>
                    <a:cubicBezTo>
                      <a:pt x="782" y="3521"/>
                      <a:pt x="755" y="3574"/>
                      <a:pt x="716" y="3640"/>
                    </a:cubicBezTo>
                    <a:cubicBezTo>
                      <a:pt x="689" y="3693"/>
                      <a:pt x="636" y="3786"/>
                      <a:pt x="583" y="3892"/>
                    </a:cubicBezTo>
                    <a:cubicBezTo>
                      <a:pt x="530" y="4011"/>
                      <a:pt x="451" y="4156"/>
                      <a:pt x="358" y="4328"/>
                    </a:cubicBezTo>
                    <a:cubicBezTo>
                      <a:pt x="266" y="4514"/>
                      <a:pt x="160" y="4739"/>
                      <a:pt x="14" y="5017"/>
                    </a:cubicBezTo>
                    <a:cubicBezTo>
                      <a:pt x="1" y="5030"/>
                      <a:pt x="1" y="5043"/>
                      <a:pt x="1" y="5070"/>
                    </a:cubicBezTo>
                    <a:cubicBezTo>
                      <a:pt x="1" y="5122"/>
                      <a:pt x="27" y="5162"/>
                      <a:pt x="54" y="5189"/>
                    </a:cubicBezTo>
                    <a:cubicBezTo>
                      <a:pt x="94" y="5228"/>
                      <a:pt x="133" y="5242"/>
                      <a:pt x="173" y="5242"/>
                    </a:cubicBezTo>
                    <a:cubicBezTo>
                      <a:pt x="239" y="5242"/>
                      <a:pt x="279" y="5228"/>
                      <a:pt x="332" y="5202"/>
                    </a:cubicBezTo>
                    <a:cubicBezTo>
                      <a:pt x="385" y="5175"/>
                      <a:pt x="411" y="5149"/>
                      <a:pt x="438" y="5096"/>
                    </a:cubicBezTo>
                    <a:lnTo>
                      <a:pt x="2939" y="384"/>
                    </a:lnTo>
                    <a:cubicBezTo>
                      <a:pt x="2952" y="358"/>
                      <a:pt x="2966" y="318"/>
                      <a:pt x="2992" y="265"/>
                    </a:cubicBezTo>
                    <a:cubicBezTo>
                      <a:pt x="3005" y="225"/>
                      <a:pt x="3019" y="186"/>
                      <a:pt x="3019" y="146"/>
                    </a:cubicBezTo>
                    <a:cubicBezTo>
                      <a:pt x="3019" y="120"/>
                      <a:pt x="3019" y="93"/>
                      <a:pt x="2992" y="53"/>
                    </a:cubicBezTo>
                    <a:cubicBezTo>
                      <a:pt x="2979" y="14"/>
                      <a:pt x="2939" y="0"/>
                      <a:pt x="2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>
                <a:off x="5141357" y="259761"/>
                <a:ext cx="177085" cy="28751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5202" extrusionOk="0">
                    <a:moveTo>
                      <a:pt x="1668" y="0"/>
                    </a:moveTo>
                    <a:cubicBezTo>
                      <a:pt x="1417" y="0"/>
                      <a:pt x="1192" y="53"/>
                      <a:pt x="993" y="159"/>
                    </a:cubicBezTo>
                    <a:cubicBezTo>
                      <a:pt x="808" y="252"/>
                      <a:pt x="636" y="371"/>
                      <a:pt x="503" y="517"/>
                    </a:cubicBezTo>
                    <a:cubicBezTo>
                      <a:pt x="371" y="662"/>
                      <a:pt x="278" y="808"/>
                      <a:pt x="199" y="953"/>
                    </a:cubicBezTo>
                    <a:cubicBezTo>
                      <a:pt x="133" y="1099"/>
                      <a:pt x="106" y="1231"/>
                      <a:pt x="106" y="1324"/>
                    </a:cubicBezTo>
                    <a:cubicBezTo>
                      <a:pt x="106" y="1337"/>
                      <a:pt x="106" y="1377"/>
                      <a:pt x="106" y="1417"/>
                    </a:cubicBezTo>
                    <a:cubicBezTo>
                      <a:pt x="119" y="1456"/>
                      <a:pt x="133" y="1496"/>
                      <a:pt x="146" y="1549"/>
                    </a:cubicBezTo>
                    <a:cubicBezTo>
                      <a:pt x="159" y="1589"/>
                      <a:pt x="199" y="1615"/>
                      <a:pt x="225" y="1655"/>
                    </a:cubicBezTo>
                    <a:cubicBezTo>
                      <a:pt x="265" y="1681"/>
                      <a:pt x="318" y="1708"/>
                      <a:pt x="384" y="1708"/>
                    </a:cubicBezTo>
                    <a:cubicBezTo>
                      <a:pt x="503" y="1708"/>
                      <a:pt x="583" y="1681"/>
                      <a:pt x="649" y="1628"/>
                    </a:cubicBezTo>
                    <a:cubicBezTo>
                      <a:pt x="702" y="1575"/>
                      <a:pt x="742" y="1496"/>
                      <a:pt x="742" y="1417"/>
                    </a:cubicBezTo>
                    <a:cubicBezTo>
                      <a:pt x="742" y="1377"/>
                      <a:pt x="728" y="1350"/>
                      <a:pt x="715" y="1324"/>
                    </a:cubicBezTo>
                    <a:cubicBezTo>
                      <a:pt x="702" y="1298"/>
                      <a:pt x="689" y="1271"/>
                      <a:pt x="662" y="1245"/>
                    </a:cubicBezTo>
                    <a:lnTo>
                      <a:pt x="609" y="1178"/>
                    </a:lnTo>
                    <a:cubicBezTo>
                      <a:pt x="596" y="1165"/>
                      <a:pt x="596" y="1139"/>
                      <a:pt x="596" y="1099"/>
                    </a:cubicBezTo>
                    <a:cubicBezTo>
                      <a:pt x="596" y="1073"/>
                      <a:pt x="622" y="1020"/>
                      <a:pt x="662" y="940"/>
                    </a:cubicBezTo>
                    <a:cubicBezTo>
                      <a:pt x="715" y="861"/>
                      <a:pt x="781" y="768"/>
                      <a:pt x="861" y="689"/>
                    </a:cubicBezTo>
                    <a:cubicBezTo>
                      <a:pt x="953" y="609"/>
                      <a:pt x="1059" y="530"/>
                      <a:pt x="1178" y="477"/>
                    </a:cubicBezTo>
                    <a:cubicBezTo>
                      <a:pt x="1297" y="411"/>
                      <a:pt x="1443" y="371"/>
                      <a:pt x="1602" y="371"/>
                    </a:cubicBezTo>
                    <a:cubicBezTo>
                      <a:pt x="1761" y="371"/>
                      <a:pt x="1893" y="411"/>
                      <a:pt x="2012" y="464"/>
                    </a:cubicBezTo>
                    <a:cubicBezTo>
                      <a:pt x="2118" y="517"/>
                      <a:pt x="2211" y="583"/>
                      <a:pt x="2277" y="675"/>
                    </a:cubicBezTo>
                    <a:cubicBezTo>
                      <a:pt x="2343" y="755"/>
                      <a:pt x="2396" y="848"/>
                      <a:pt x="2422" y="953"/>
                    </a:cubicBezTo>
                    <a:cubicBezTo>
                      <a:pt x="2462" y="1059"/>
                      <a:pt x="2475" y="1152"/>
                      <a:pt x="2475" y="1258"/>
                    </a:cubicBezTo>
                    <a:cubicBezTo>
                      <a:pt x="2475" y="1456"/>
                      <a:pt x="2436" y="1668"/>
                      <a:pt x="2356" y="1906"/>
                    </a:cubicBezTo>
                    <a:cubicBezTo>
                      <a:pt x="2290" y="2131"/>
                      <a:pt x="2184" y="2356"/>
                      <a:pt x="2052" y="2595"/>
                    </a:cubicBezTo>
                    <a:cubicBezTo>
                      <a:pt x="1933" y="2820"/>
                      <a:pt x="1787" y="3058"/>
                      <a:pt x="1628" y="3283"/>
                    </a:cubicBezTo>
                    <a:cubicBezTo>
                      <a:pt x="1469" y="3508"/>
                      <a:pt x="1297" y="3720"/>
                      <a:pt x="1112" y="3931"/>
                    </a:cubicBezTo>
                    <a:cubicBezTo>
                      <a:pt x="940" y="4117"/>
                      <a:pt x="768" y="4302"/>
                      <a:pt x="596" y="4474"/>
                    </a:cubicBezTo>
                    <a:cubicBezTo>
                      <a:pt x="424" y="4633"/>
                      <a:pt x="265" y="4778"/>
                      <a:pt x="119" y="4884"/>
                    </a:cubicBezTo>
                    <a:cubicBezTo>
                      <a:pt x="93" y="4911"/>
                      <a:pt x="67" y="4937"/>
                      <a:pt x="27" y="4964"/>
                    </a:cubicBezTo>
                    <a:cubicBezTo>
                      <a:pt x="14" y="4977"/>
                      <a:pt x="0" y="5003"/>
                      <a:pt x="0" y="5043"/>
                    </a:cubicBezTo>
                    <a:cubicBezTo>
                      <a:pt x="0" y="5070"/>
                      <a:pt x="14" y="5109"/>
                      <a:pt x="27" y="5136"/>
                    </a:cubicBezTo>
                    <a:cubicBezTo>
                      <a:pt x="67" y="5175"/>
                      <a:pt x="106" y="5202"/>
                      <a:pt x="172" y="5202"/>
                    </a:cubicBezTo>
                    <a:cubicBezTo>
                      <a:pt x="225" y="5202"/>
                      <a:pt x="292" y="5189"/>
                      <a:pt x="331" y="5162"/>
                    </a:cubicBezTo>
                    <a:cubicBezTo>
                      <a:pt x="384" y="5149"/>
                      <a:pt x="411" y="5136"/>
                      <a:pt x="437" y="5109"/>
                    </a:cubicBezTo>
                    <a:lnTo>
                      <a:pt x="1112" y="5109"/>
                    </a:lnTo>
                    <a:cubicBezTo>
                      <a:pt x="1244" y="5109"/>
                      <a:pt x="1377" y="5109"/>
                      <a:pt x="1509" y="5122"/>
                    </a:cubicBezTo>
                    <a:lnTo>
                      <a:pt x="1880" y="5122"/>
                    </a:lnTo>
                    <a:cubicBezTo>
                      <a:pt x="2012" y="5122"/>
                      <a:pt x="2131" y="5122"/>
                      <a:pt x="2264" y="5136"/>
                    </a:cubicBezTo>
                    <a:lnTo>
                      <a:pt x="2674" y="5136"/>
                    </a:lnTo>
                    <a:cubicBezTo>
                      <a:pt x="2687" y="5136"/>
                      <a:pt x="2714" y="5122"/>
                      <a:pt x="2753" y="5096"/>
                    </a:cubicBezTo>
                    <a:cubicBezTo>
                      <a:pt x="2793" y="5083"/>
                      <a:pt x="2833" y="5043"/>
                      <a:pt x="2859" y="4990"/>
                    </a:cubicBezTo>
                    <a:cubicBezTo>
                      <a:pt x="2965" y="4792"/>
                      <a:pt x="3058" y="4646"/>
                      <a:pt x="3111" y="4553"/>
                    </a:cubicBezTo>
                    <a:cubicBezTo>
                      <a:pt x="3177" y="4461"/>
                      <a:pt x="3203" y="4395"/>
                      <a:pt x="3203" y="4355"/>
                    </a:cubicBezTo>
                    <a:cubicBezTo>
                      <a:pt x="3203" y="4302"/>
                      <a:pt x="3190" y="4275"/>
                      <a:pt x="3137" y="4249"/>
                    </a:cubicBezTo>
                    <a:cubicBezTo>
                      <a:pt x="3111" y="4236"/>
                      <a:pt x="3071" y="4222"/>
                      <a:pt x="3018" y="4222"/>
                    </a:cubicBezTo>
                    <a:cubicBezTo>
                      <a:pt x="2965" y="4222"/>
                      <a:pt x="2925" y="4236"/>
                      <a:pt x="2886" y="4275"/>
                    </a:cubicBezTo>
                    <a:cubicBezTo>
                      <a:pt x="2859" y="4302"/>
                      <a:pt x="2833" y="4328"/>
                      <a:pt x="2819" y="4368"/>
                    </a:cubicBezTo>
                    <a:lnTo>
                      <a:pt x="2647" y="4620"/>
                    </a:lnTo>
                    <a:cubicBezTo>
                      <a:pt x="2621" y="4672"/>
                      <a:pt x="2594" y="4699"/>
                      <a:pt x="2568" y="4712"/>
                    </a:cubicBezTo>
                    <a:cubicBezTo>
                      <a:pt x="2542" y="4725"/>
                      <a:pt x="2515" y="4739"/>
                      <a:pt x="2489" y="4739"/>
                    </a:cubicBezTo>
                    <a:lnTo>
                      <a:pt x="1800" y="4739"/>
                    </a:lnTo>
                    <a:cubicBezTo>
                      <a:pt x="1628" y="4725"/>
                      <a:pt x="1456" y="4725"/>
                      <a:pt x="1271" y="4725"/>
                    </a:cubicBezTo>
                    <a:cubicBezTo>
                      <a:pt x="1099" y="4725"/>
                      <a:pt x="940" y="4712"/>
                      <a:pt x="821" y="4712"/>
                    </a:cubicBezTo>
                    <a:cubicBezTo>
                      <a:pt x="940" y="4593"/>
                      <a:pt x="1072" y="4461"/>
                      <a:pt x="1218" y="4302"/>
                    </a:cubicBezTo>
                    <a:cubicBezTo>
                      <a:pt x="1377" y="4143"/>
                      <a:pt x="1536" y="3971"/>
                      <a:pt x="1681" y="3786"/>
                    </a:cubicBezTo>
                    <a:cubicBezTo>
                      <a:pt x="1840" y="3600"/>
                      <a:pt x="1999" y="3402"/>
                      <a:pt x="2144" y="3203"/>
                    </a:cubicBezTo>
                    <a:cubicBezTo>
                      <a:pt x="2290" y="2992"/>
                      <a:pt x="2436" y="2780"/>
                      <a:pt x="2542" y="2555"/>
                    </a:cubicBezTo>
                    <a:cubicBezTo>
                      <a:pt x="2661" y="2343"/>
                      <a:pt x="2753" y="2131"/>
                      <a:pt x="2833" y="1906"/>
                    </a:cubicBezTo>
                    <a:cubicBezTo>
                      <a:pt x="2899" y="1681"/>
                      <a:pt x="2939" y="1470"/>
                      <a:pt x="2939" y="1271"/>
                    </a:cubicBezTo>
                    <a:cubicBezTo>
                      <a:pt x="2939" y="1086"/>
                      <a:pt x="2912" y="927"/>
                      <a:pt x="2872" y="781"/>
                    </a:cubicBezTo>
                    <a:cubicBezTo>
                      <a:pt x="2833" y="623"/>
                      <a:pt x="2753" y="490"/>
                      <a:pt x="2647" y="371"/>
                    </a:cubicBezTo>
                    <a:cubicBezTo>
                      <a:pt x="2542" y="265"/>
                      <a:pt x="2409" y="173"/>
                      <a:pt x="2250" y="106"/>
                    </a:cubicBezTo>
                    <a:cubicBezTo>
                      <a:pt x="2092" y="40"/>
                      <a:pt x="1893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>
                <a:off x="5320598" y="397272"/>
                <a:ext cx="209971" cy="208534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773" extrusionOk="0">
                    <a:moveTo>
                      <a:pt x="384" y="1"/>
                    </a:moveTo>
                    <a:cubicBezTo>
                      <a:pt x="278" y="1"/>
                      <a:pt x="199" y="14"/>
                      <a:pt x="119" y="54"/>
                    </a:cubicBezTo>
                    <a:cubicBezTo>
                      <a:pt x="40" y="80"/>
                      <a:pt x="0" y="133"/>
                      <a:pt x="0" y="199"/>
                    </a:cubicBezTo>
                    <a:cubicBezTo>
                      <a:pt x="0" y="279"/>
                      <a:pt x="53" y="318"/>
                      <a:pt x="132" y="332"/>
                    </a:cubicBezTo>
                    <a:cubicBezTo>
                      <a:pt x="212" y="345"/>
                      <a:pt x="331" y="358"/>
                      <a:pt x="490" y="358"/>
                    </a:cubicBezTo>
                    <a:lnTo>
                      <a:pt x="609" y="358"/>
                    </a:lnTo>
                    <a:cubicBezTo>
                      <a:pt x="649" y="371"/>
                      <a:pt x="675" y="371"/>
                      <a:pt x="701" y="385"/>
                    </a:cubicBezTo>
                    <a:cubicBezTo>
                      <a:pt x="728" y="398"/>
                      <a:pt x="741" y="411"/>
                      <a:pt x="754" y="437"/>
                    </a:cubicBezTo>
                    <a:cubicBezTo>
                      <a:pt x="781" y="464"/>
                      <a:pt x="794" y="490"/>
                      <a:pt x="821" y="530"/>
                    </a:cubicBezTo>
                    <a:lnTo>
                      <a:pt x="2025" y="2714"/>
                    </a:lnTo>
                    <a:cubicBezTo>
                      <a:pt x="1972" y="2833"/>
                      <a:pt x="1919" y="2939"/>
                      <a:pt x="1866" y="3032"/>
                    </a:cubicBezTo>
                    <a:cubicBezTo>
                      <a:pt x="1813" y="3124"/>
                      <a:pt x="1760" y="3190"/>
                      <a:pt x="1694" y="3257"/>
                    </a:cubicBezTo>
                    <a:cubicBezTo>
                      <a:pt x="1641" y="3296"/>
                      <a:pt x="1575" y="3349"/>
                      <a:pt x="1509" y="3376"/>
                    </a:cubicBezTo>
                    <a:cubicBezTo>
                      <a:pt x="1429" y="3415"/>
                      <a:pt x="1363" y="3429"/>
                      <a:pt x="1297" y="3429"/>
                    </a:cubicBezTo>
                    <a:cubicBezTo>
                      <a:pt x="1178" y="3429"/>
                      <a:pt x="1072" y="3402"/>
                      <a:pt x="993" y="3349"/>
                    </a:cubicBezTo>
                    <a:cubicBezTo>
                      <a:pt x="926" y="3296"/>
                      <a:pt x="887" y="3230"/>
                      <a:pt x="887" y="3164"/>
                    </a:cubicBezTo>
                    <a:cubicBezTo>
                      <a:pt x="887" y="3137"/>
                      <a:pt x="900" y="3098"/>
                      <a:pt x="913" y="3071"/>
                    </a:cubicBezTo>
                    <a:cubicBezTo>
                      <a:pt x="940" y="3045"/>
                      <a:pt x="966" y="3018"/>
                      <a:pt x="993" y="3018"/>
                    </a:cubicBezTo>
                    <a:cubicBezTo>
                      <a:pt x="1019" y="3018"/>
                      <a:pt x="1046" y="3018"/>
                      <a:pt x="1072" y="3005"/>
                    </a:cubicBezTo>
                    <a:cubicBezTo>
                      <a:pt x="1099" y="3005"/>
                      <a:pt x="1125" y="2992"/>
                      <a:pt x="1151" y="2979"/>
                    </a:cubicBezTo>
                    <a:cubicBezTo>
                      <a:pt x="1178" y="2965"/>
                      <a:pt x="1204" y="2939"/>
                      <a:pt x="1218" y="2912"/>
                    </a:cubicBezTo>
                    <a:cubicBezTo>
                      <a:pt x="1231" y="2899"/>
                      <a:pt x="1244" y="2859"/>
                      <a:pt x="1244" y="2820"/>
                    </a:cubicBezTo>
                    <a:cubicBezTo>
                      <a:pt x="1244" y="2754"/>
                      <a:pt x="1218" y="2701"/>
                      <a:pt x="1165" y="2674"/>
                    </a:cubicBezTo>
                    <a:cubicBezTo>
                      <a:pt x="1125" y="2648"/>
                      <a:pt x="1072" y="2634"/>
                      <a:pt x="1019" y="2634"/>
                    </a:cubicBezTo>
                    <a:cubicBezTo>
                      <a:pt x="966" y="2634"/>
                      <a:pt x="913" y="2634"/>
                      <a:pt x="847" y="2661"/>
                    </a:cubicBezTo>
                    <a:cubicBezTo>
                      <a:pt x="794" y="2687"/>
                      <a:pt x="754" y="2714"/>
                      <a:pt x="701" y="2754"/>
                    </a:cubicBezTo>
                    <a:cubicBezTo>
                      <a:pt x="662" y="2807"/>
                      <a:pt x="622" y="2859"/>
                      <a:pt x="596" y="2926"/>
                    </a:cubicBezTo>
                    <a:cubicBezTo>
                      <a:pt x="569" y="2992"/>
                      <a:pt x="556" y="3071"/>
                      <a:pt x="556" y="3164"/>
                    </a:cubicBezTo>
                    <a:cubicBezTo>
                      <a:pt x="556" y="3257"/>
                      <a:pt x="582" y="3349"/>
                      <a:pt x="622" y="3415"/>
                    </a:cubicBezTo>
                    <a:cubicBezTo>
                      <a:pt x="649" y="3495"/>
                      <a:pt x="701" y="3561"/>
                      <a:pt x="768" y="3614"/>
                    </a:cubicBezTo>
                    <a:cubicBezTo>
                      <a:pt x="821" y="3667"/>
                      <a:pt x="900" y="3707"/>
                      <a:pt x="979" y="3733"/>
                    </a:cubicBezTo>
                    <a:cubicBezTo>
                      <a:pt x="1059" y="3759"/>
                      <a:pt x="1138" y="3773"/>
                      <a:pt x="1231" y="3773"/>
                    </a:cubicBezTo>
                    <a:cubicBezTo>
                      <a:pt x="1390" y="3773"/>
                      <a:pt x="1535" y="3733"/>
                      <a:pt x="1668" y="3667"/>
                    </a:cubicBezTo>
                    <a:cubicBezTo>
                      <a:pt x="1800" y="3614"/>
                      <a:pt x="1932" y="3508"/>
                      <a:pt x="2051" y="3376"/>
                    </a:cubicBezTo>
                    <a:cubicBezTo>
                      <a:pt x="2144" y="3257"/>
                      <a:pt x="2237" y="3111"/>
                      <a:pt x="2303" y="2952"/>
                    </a:cubicBezTo>
                    <a:cubicBezTo>
                      <a:pt x="2382" y="2780"/>
                      <a:pt x="2462" y="2595"/>
                      <a:pt x="2541" y="2370"/>
                    </a:cubicBezTo>
                    <a:lnTo>
                      <a:pt x="3176" y="596"/>
                    </a:lnTo>
                    <a:cubicBezTo>
                      <a:pt x="3203" y="530"/>
                      <a:pt x="3229" y="490"/>
                      <a:pt x="3256" y="477"/>
                    </a:cubicBezTo>
                    <a:cubicBezTo>
                      <a:pt x="3296" y="464"/>
                      <a:pt x="3362" y="451"/>
                      <a:pt x="3454" y="451"/>
                    </a:cubicBezTo>
                    <a:cubicBezTo>
                      <a:pt x="3534" y="451"/>
                      <a:pt x="3613" y="437"/>
                      <a:pt x="3679" y="411"/>
                    </a:cubicBezTo>
                    <a:cubicBezTo>
                      <a:pt x="3759" y="398"/>
                      <a:pt x="3799" y="345"/>
                      <a:pt x="3799" y="279"/>
                    </a:cubicBezTo>
                    <a:cubicBezTo>
                      <a:pt x="3799" y="212"/>
                      <a:pt x="3759" y="160"/>
                      <a:pt x="3693" y="146"/>
                    </a:cubicBezTo>
                    <a:cubicBezTo>
                      <a:pt x="3626" y="120"/>
                      <a:pt x="3547" y="107"/>
                      <a:pt x="3454" y="107"/>
                    </a:cubicBezTo>
                    <a:lnTo>
                      <a:pt x="2422" y="107"/>
                    </a:lnTo>
                    <a:cubicBezTo>
                      <a:pt x="2329" y="107"/>
                      <a:pt x="2263" y="120"/>
                      <a:pt x="2237" y="146"/>
                    </a:cubicBezTo>
                    <a:cubicBezTo>
                      <a:pt x="2210" y="160"/>
                      <a:pt x="2197" y="212"/>
                      <a:pt x="2197" y="279"/>
                    </a:cubicBezTo>
                    <a:cubicBezTo>
                      <a:pt x="2197" y="318"/>
                      <a:pt x="2224" y="358"/>
                      <a:pt x="2263" y="398"/>
                    </a:cubicBezTo>
                    <a:cubicBezTo>
                      <a:pt x="2303" y="437"/>
                      <a:pt x="2382" y="451"/>
                      <a:pt x="2475" y="451"/>
                    </a:cubicBezTo>
                    <a:cubicBezTo>
                      <a:pt x="2568" y="451"/>
                      <a:pt x="2634" y="464"/>
                      <a:pt x="2660" y="477"/>
                    </a:cubicBezTo>
                    <a:cubicBezTo>
                      <a:pt x="2687" y="504"/>
                      <a:pt x="2700" y="517"/>
                      <a:pt x="2700" y="557"/>
                    </a:cubicBezTo>
                    <a:cubicBezTo>
                      <a:pt x="2700" y="623"/>
                      <a:pt x="2687" y="689"/>
                      <a:pt x="2647" y="795"/>
                    </a:cubicBezTo>
                    <a:lnTo>
                      <a:pt x="2197" y="2224"/>
                    </a:lnTo>
                    <a:lnTo>
                      <a:pt x="1337" y="623"/>
                    </a:lnTo>
                    <a:cubicBezTo>
                      <a:pt x="1324" y="583"/>
                      <a:pt x="1310" y="543"/>
                      <a:pt x="1297" y="504"/>
                    </a:cubicBezTo>
                    <a:cubicBezTo>
                      <a:pt x="1284" y="464"/>
                      <a:pt x="1284" y="437"/>
                      <a:pt x="1284" y="424"/>
                    </a:cubicBezTo>
                    <a:cubicBezTo>
                      <a:pt x="1284" y="385"/>
                      <a:pt x="1284" y="358"/>
                      <a:pt x="1297" y="358"/>
                    </a:cubicBezTo>
                    <a:cubicBezTo>
                      <a:pt x="1324" y="345"/>
                      <a:pt x="1337" y="345"/>
                      <a:pt x="1363" y="345"/>
                    </a:cubicBezTo>
                    <a:cubicBezTo>
                      <a:pt x="1443" y="345"/>
                      <a:pt x="1496" y="332"/>
                      <a:pt x="1522" y="292"/>
                    </a:cubicBezTo>
                    <a:cubicBezTo>
                      <a:pt x="1549" y="252"/>
                      <a:pt x="1562" y="212"/>
                      <a:pt x="1562" y="160"/>
                    </a:cubicBezTo>
                    <a:cubicBezTo>
                      <a:pt x="1562" y="120"/>
                      <a:pt x="1549" y="80"/>
                      <a:pt x="1522" y="54"/>
                    </a:cubicBezTo>
                    <a:cubicBezTo>
                      <a:pt x="1496" y="14"/>
                      <a:pt x="1416" y="1"/>
                      <a:pt x="1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11"/>
            <p:cNvGrpSpPr/>
            <p:nvPr/>
          </p:nvGrpSpPr>
          <p:grpSpPr>
            <a:xfrm>
              <a:off x="1174529" y="741120"/>
              <a:ext cx="721026" cy="252610"/>
              <a:chOff x="2109963" y="768908"/>
              <a:chExt cx="818604" cy="286796"/>
            </a:xfrm>
          </p:grpSpPr>
          <p:sp>
            <p:nvSpPr>
              <p:cNvPr id="168" name="Google Shape;168;p11"/>
              <p:cNvSpPr/>
              <p:nvPr/>
            </p:nvSpPr>
            <p:spPr>
              <a:xfrm>
                <a:off x="2109963" y="768908"/>
                <a:ext cx="177804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189" extrusionOk="0">
                    <a:moveTo>
                      <a:pt x="1668" y="0"/>
                    </a:moveTo>
                    <a:cubicBezTo>
                      <a:pt x="1416" y="0"/>
                      <a:pt x="1191" y="53"/>
                      <a:pt x="1006" y="146"/>
                    </a:cubicBezTo>
                    <a:cubicBezTo>
                      <a:pt x="808" y="252"/>
                      <a:pt x="649" y="371"/>
                      <a:pt x="516" y="516"/>
                    </a:cubicBezTo>
                    <a:cubicBezTo>
                      <a:pt x="384" y="649"/>
                      <a:pt x="278" y="808"/>
                      <a:pt x="212" y="953"/>
                    </a:cubicBezTo>
                    <a:cubicBezTo>
                      <a:pt x="146" y="1099"/>
                      <a:pt x="106" y="1231"/>
                      <a:pt x="106" y="1324"/>
                    </a:cubicBezTo>
                    <a:cubicBezTo>
                      <a:pt x="106" y="1337"/>
                      <a:pt x="119" y="1363"/>
                      <a:pt x="119" y="1416"/>
                    </a:cubicBezTo>
                    <a:cubicBezTo>
                      <a:pt x="119" y="1456"/>
                      <a:pt x="133" y="1496"/>
                      <a:pt x="146" y="1535"/>
                    </a:cubicBezTo>
                    <a:cubicBezTo>
                      <a:pt x="172" y="1575"/>
                      <a:pt x="199" y="1615"/>
                      <a:pt x="239" y="1655"/>
                    </a:cubicBezTo>
                    <a:cubicBezTo>
                      <a:pt x="278" y="1681"/>
                      <a:pt x="331" y="1694"/>
                      <a:pt x="397" y="1694"/>
                    </a:cubicBezTo>
                    <a:cubicBezTo>
                      <a:pt x="503" y="1694"/>
                      <a:pt x="583" y="1668"/>
                      <a:pt x="649" y="1615"/>
                    </a:cubicBezTo>
                    <a:cubicBezTo>
                      <a:pt x="715" y="1562"/>
                      <a:pt x="741" y="1496"/>
                      <a:pt x="741" y="1416"/>
                    </a:cubicBezTo>
                    <a:cubicBezTo>
                      <a:pt x="741" y="1377"/>
                      <a:pt x="728" y="1337"/>
                      <a:pt x="715" y="1324"/>
                    </a:cubicBezTo>
                    <a:cubicBezTo>
                      <a:pt x="702" y="1284"/>
                      <a:pt x="689" y="1271"/>
                      <a:pt x="662" y="1244"/>
                    </a:cubicBezTo>
                    <a:lnTo>
                      <a:pt x="622" y="1178"/>
                    </a:lnTo>
                    <a:cubicBezTo>
                      <a:pt x="609" y="1152"/>
                      <a:pt x="596" y="1125"/>
                      <a:pt x="596" y="1099"/>
                    </a:cubicBezTo>
                    <a:cubicBezTo>
                      <a:pt x="596" y="1072"/>
                      <a:pt x="622" y="1019"/>
                      <a:pt x="662" y="940"/>
                    </a:cubicBezTo>
                    <a:cubicBezTo>
                      <a:pt x="715" y="847"/>
                      <a:pt x="781" y="768"/>
                      <a:pt x="874" y="688"/>
                    </a:cubicBezTo>
                    <a:cubicBezTo>
                      <a:pt x="953" y="609"/>
                      <a:pt x="1059" y="530"/>
                      <a:pt x="1191" y="477"/>
                    </a:cubicBezTo>
                    <a:cubicBezTo>
                      <a:pt x="1311" y="410"/>
                      <a:pt x="1456" y="371"/>
                      <a:pt x="1602" y="371"/>
                    </a:cubicBezTo>
                    <a:cubicBezTo>
                      <a:pt x="1761" y="371"/>
                      <a:pt x="1906" y="397"/>
                      <a:pt x="2012" y="463"/>
                    </a:cubicBezTo>
                    <a:cubicBezTo>
                      <a:pt x="2131" y="516"/>
                      <a:pt x="2224" y="583"/>
                      <a:pt x="2290" y="675"/>
                    </a:cubicBezTo>
                    <a:cubicBezTo>
                      <a:pt x="2356" y="755"/>
                      <a:pt x="2409" y="847"/>
                      <a:pt x="2436" y="953"/>
                    </a:cubicBezTo>
                    <a:cubicBezTo>
                      <a:pt x="2462" y="1059"/>
                      <a:pt x="2489" y="1152"/>
                      <a:pt x="2489" y="1244"/>
                    </a:cubicBezTo>
                    <a:cubicBezTo>
                      <a:pt x="2489" y="1456"/>
                      <a:pt x="2449" y="1668"/>
                      <a:pt x="2369" y="1893"/>
                    </a:cubicBezTo>
                    <a:cubicBezTo>
                      <a:pt x="2290" y="2131"/>
                      <a:pt x="2184" y="2356"/>
                      <a:pt x="2065" y="2594"/>
                    </a:cubicBezTo>
                    <a:cubicBezTo>
                      <a:pt x="1946" y="2819"/>
                      <a:pt x="1800" y="3044"/>
                      <a:pt x="1628" y="3283"/>
                    </a:cubicBezTo>
                    <a:cubicBezTo>
                      <a:pt x="1469" y="3508"/>
                      <a:pt x="1297" y="3719"/>
                      <a:pt x="1125" y="3918"/>
                    </a:cubicBezTo>
                    <a:cubicBezTo>
                      <a:pt x="953" y="4116"/>
                      <a:pt x="781" y="4302"/>
                      <a:pt x="609" y="4474"/>
                    </a:cubicBezTo>
                    <a:cubicBezTo>
                      <a:pt x="437" y="4633"/>
                      <a:pt x="278" y="4778"/>
                      <a:pt x="133" y="4884"/>
                    </a:cubicBezTo>
                    <a:cubicBezTo>
                      <a:pt x="93" y="4910"/>
                      <a:pt x="66" y="4937"/>
                      <a:pt x="40" y="4963"/>
                    </a:cubicBezTo>
                    <a:cubicBezTo>
                      <a:pt x="14" y="4977"/>
                      <a:pt x="0" y="5003"/>
                      <a:pt x="0" y="5043"/>
                    </a:cubicBezTo>
                    <a:cubicBezTo>
                      <a:pt x="0" y="5069"/>
                      <a:pt x="14" y="5109"/>
                      <a:pt x="40" y="5135"/>
                    </a:cubicBezTo>
                    <a:cubicBezTo>
                      <a:pt x="66" y="5175"/>
                      <a:pt x="119" y="5188"/>
                      <a:pt x="186" y="5188"/>
                    </a:cubicBezTo>
                    <a:cubicBezTo>
                      <a:pt x="239" y="5188"/>
                      <a:pt x="291" y="5188"/>
                      <a:pt x="344" y="5162"/>
                    </a:cubicBezTo>
                    <a:cubicBezTo>
                      <a:pt x="384" y="5149"/>
                      <a:pt x="424" y="5122"/>
                      <a:pt x="437" y="5109"/>
                    </a:cubicBezTo>
                    <a:lnTo>
                      <a:pt x="1509" y="5109"/>
                    </a:lnTo>
                    <a:cubicBezTo>
                      <a:pt x="1641" y="5109"/>
                      <a:pt x="1761" y="5122"/>
                      <a:pt x="1893" y="5122"/>
                    </a:cubicBezTo>
                    <a:lnTo>
                      <a:pt x="2674" y="5122"/>
                    </a:lnTo>
                    <a:cubicBezTo>
                      <a:pt x="2700" y="5122"/>
                      <a:pt x="2727" y="5122"/>
                      <a:pt x="2766" y="5096"/>
                    </a:cubicBezTo>
                    <a:cubicBezTo>
                      <a:pt x="2806" y="5069"/>
                      <a:pt x="2833" y="5043"/>
                      <a:pt x="2859" y="4990"/>
                    </a:cubicBezTo>
                    <a:cubicBezTo>
                      <a:pt x="2978" y="4791"/>
                      <a:pt x="3058" y="4646"/>
                      <a:pt x="3124" y="4553"/>
                    </a:cubicBezTo>
                    <a:cubicBezTo>
                      <a:pt x="3177" y="4460"/>
                      <a:pt x="3216" y="4394"/>
                      <a:pt x="3216" y="4355"/>
                    </a:cubicBezTo>
                    <a:cubicBezTo>
                      <a:pt x="3216" y="4302"/>
                      <a:pt x="3190" y="4262"/>
                      <a:pt x="3150" y="4249"/>
                    </a:cubicBezTo>
                    <a:cubicBezTo>
                      <a:pt x="3111" y="4235"/>
                      <a:pt x="3071" y="4222"/>
                      <a:pt x="3031" y="4222"/>
                    </a:cubicBezTo>
                    <a:cubicBezTo>
                      <a:pt x="2965" y="4222"/>
                      <a:pt x="2925" y="4235"/>
                      <a:pt x="2899" y="4275"/>
                    </a:cubicBezTo>
                    <a:cubicBezTo>
                      <a:pt x="2872" y="4302"/>
                      <a:pt x="2846" y="4328"/>
                      <a:pt x="2819" y="4355"/>
                    </a:cubicBezTo>
                    <a:lnTo>
                      <a:pt x="2661" y="4619"/>
                    </a:lnTo>
                    <a:cubicBezTo>
                      <a:pt x="2621" y="4659"/>
                      <a:pt x="2594" y="4699"/>
                      <a:pt x="2568" y="4712"/>
                    </a:cubicBezTo>
                    <a:cubicBezTo>
                      <a:pt x="2555" y="4725"/>
                      <a:pt x="2528" y="4738"/>
                      <a:pt x="2489" y="4738"/>
                    </a:cubicBezTo>
                    <a:lnTo>
                      <a:pt x="2250" y="4738"/>
                    </a:lnTo>
                    <a:cubicBezTo>
                      <a:pt x="2131" y="4738"/>
                      <a:pt x="1972" y="4738"/>
                      <a:pt x="1800" y="4725"/>
                    </a:cubicBezTo>
                    <a:lnTo>
                      <a:pt x="1284" y="4725"/>
                    </a:lnTo>
                    <a:cubicBezTo>
                      <a:pt x="1099" y="4725"/>
                      <a:pt x="953" y="4712"/>
                      <a:pt x="821" y="4712"/>
                    </a:cubicBezTo>
                    <a:cubicBezTo>
                      <a:pt x="940" y="4593"/>
                      <a:pt x="1072" y="4460"/>
                      <a:pt x="1231" y="4302"/>
                    </a:cubicBezTo>
                    <a:cubicBezTo>
                      <a:pt x="1377" y="4143"/>
                      <a:pt x="1536" y="3971"/>
                      <a:pt x="1694" y="3785"/>
                    </a:cubicBezTo>
                    <a:cubicBezTo>
                      <a:pt x="1853" y="3600"/>
                      <a:pt x="1999" y="3402"/>
                      <a:pt x="2144" y="3190"/>
                    </a:cubicBezTo>
                    <a:cubicBezTo>
                      <a:pt x="2303" y="2978"/>
                      <a:pt x="2436" y="2766"/>
                      <a:pt x="2555" y="2555"/>
                    </a:cubicBezTo>
                    <a:cubicBezTo>
                      <a:pt x="2674" y="2343"/>
                      <a:pt x="2766" y="2118"/>
                      <a:pt x="2833" y="1906"/>
                    </a:cubicBezTo>
                    <a:cubicBezTo>
                      <a:pt x="2912" y="1681"/>
                      <a:pt x="2952" y="1469"/>
                      <a:pt x="2952" y="1258"/>
                    </a:cubicBezTo>
                    <a:cubicBezTo>
                      <a:pt x="2952" y="1085"/>
                      <a:pt x="2925" y="927"/>
                      <a:pt x="2872" y="781"/>
                    </a:cubicBezTo>
                    <a:cubicBezTo>
                      <a:pt x="2833" y="622"/>
                      <a:pt x="2753" y="490"/>
                      <a:pt x="2661" y="371"/>
                    </a:cubicBezTo>
                    <a:cubicBezTo>
                      <a:pt x="2555" y="252"/>
                      <a:pt x="2422" y="172"/>
                      <a:pt x="2264" y="106"/>
                    </a:cubicBezTo>
                    <a:cubicBezTo>
                      <a:pt x="2105" y="27"/>
                      <a:pt x="1906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>
                <a:off x="2304514" y="857395"/>
                <a:ext cx="109821" cy="10976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986" extrusionOk="0">
                    <a:moveTo>
                      <a:pt x="994" y="1"/>
                    </a:moveTo>
                    <a:cubicBezTo>
                      <a:pt x="927" y="1"/>
                      <a:pt x="888" y="27"/>
                      <a:pt x="848" y="67"/>
                    </a:cubicBezTo>
                    <a:cubicBezTo>
                      <a:pt x="808" y="93"/>
                      <a:pt x="795" y="146"/>
                      <a:pt x="795" y="186"/>
                    </a:cubicBezTo>
                    <a:cubicBezTo>
                      <a:pt x="795" y="252"/>
                      <a:pt x="795" y="345"/>
                      <a:pt x="795" y="451"/>
                    </a:cubicBezTo>
                    <a:cubicBezTo>
                      <a:pt x="808" y="557"/>
                      <a:pt x="808" y="676"/>
                      <a:pt x="808" y="808"/>
                    </a:cubicBezTo>
                    <a:lnTo>
                      <a:pt x="173" y="808"/>
                    </a:lnTo>
                    <a:cubicBezTo>
                      <a:pt x="133" y="808"/>
                      <a:pt x="94" y="821"/>
                      <a:pt x="67" y="861"/>
                    </a:cubicBezTo>
                    <a:cubicBezTo>
                      <a:pt x="27" y="887"/>
                      <a:pt x="1" y="940"/>
                      <a:pt x="1" y="1007"/>
                    </a:cubicBezTo>
                    <a:cubicBezTo>
                      <a:pt x="1" y="1073"/>
                      <a:pt x="27" y="1126"/>
                      <a:pt x="67" y="1165"/>
                    </a:cubicBezTo>
                    <a:cubicBezTo>
                      <a:pt x="107" y="1192"/>
                      <a:pt x="133" y="1205"/>
                      <a:pt x="173" y="1205"/>
                    </a:cubicBezTo>
                    <a:cubicBezTo>
                      <a:pt x="226" y="1205"/>
                      <a:pt x="305" y="1205"/>
                      <a:pt x="424" y="1192"/>
                    </a:cubicBezTo>
                    <a:lnTo>
                      <a:pt x="795" y="1192"/>
                    </a:lnTo>
                    <a:cubicBezTo>
                      <a:pt x="795" y="1298"/>
                      <a:pt x="782" y="1417"/>
                      <a:pt x="782" y="1536"/>
                    </a:cubicBezTo>
                    <a:cubicBezTo>
                      <a:pt x="782" y="1655"/>
                      <a:pt x="782" y="1761"/>
                      <a:pt x="782" y="1827"/>
                    </a:cubicBezTo>
                    <a:cubicBezTo>
                      <a:pt x="782" y="1854"/>
                      <a:pt x="795" y="1893"/>
                      <a:pt x="821" y="1933"/>
                    </a:cubicBezTo>
                    <a:cubicBezTo>
                      <a:pt x="861" y="1959"/>
                      <a:pt x="914" y="1986"/>
                      <a:pt x="980" y="1986"/>
                    </a:cubicBezTo>
                    <a:cubicBezTo>
                      <a:pt x="1060" y="1986"/>
                      <a:pt x="1113" y="1959"/>
                      <a:pt x="1139" y="1933"/>
                    </a:cubicBezTo>
                    <a:cubicBezTo>
                      <a:pt x="1179" y="1880"/>
                      <a:pt x="1192" y="1854"/>
                      <a:pt x="1192" y="1827"/>
                    </a:cubicBezTo>
                    <a:lnTo>
                      <a:pt x="1192" y="1192"/>
                    </a:lnTo>
                    <a:lnTo>
                      <a:pt x="1801" y="1192"/>
                    </a:lnTo>
                    <a:cubicBezTo>
                      <a:pt x="1854" y="1192"/>
                      <a:pt x="1894" y="1165"/>
                      <a:pt x="1920" y="1139"/>
                    </a:cubicBezTo>
                    <a:cubicBezTo>
                      <a:pt x="1960" y="1099"/>
                      <a:pt x="1986" y="1046"/>
                      <a:pt x="1986" y="980"/>
                    </a:cubicBezTo>
                    <a:cubicBezTo>
                      <a:pt x="1986" y="901"/>
                      <a:pt x="1973" y="848"/>
                      <a:pt x="1933" y="821"/>
                    </a:cubicBezTo>
                    <a:cubicBezTo>
                      <a:pt x="1907" y="795"/>
                      <a:pt x="1880" y="782"/>
                      <a:pt x="1854" y="782"/>
                    </a:cubicBezTo>
                    <a:cubicBezTo>
                      <a:pt x="1774" y="782"/>
                      <a:pt x="1669" y="782"/>
                      <a:pt x="1563" y="795"/>
                    </a:cubicBezTo>
                    <a:cubicBezTo>
                      <a:pt x="1457" y="808"/>
                      <a:pt x="1338" y="808"/>
                      <a:pt x="1192" y="808"/>
                    </a:cubicBezTo>
                    <a:lnTo>
                      <a:pt x="1192" y="464"/>
                    </a:lnTo>
                    <a:cubicBezTo>
                      <a:pt x="1205" y="345"/>
                      <a:pt x="1205" y="252"/>
                      <a:pt x="1205" y="186"/>
                    </a:cubicBezTo>
                    <a:cubicBezTo>
                      <a:pt x="1205" y="146"/>
                      <a:pt x="1179" y="93"/>
                      <a:pt x="1152" y="67"/>
                    </a:cubicBezTo>
                    <a:cubicBezTo>
                      <a:pt x="1113" y="27"/>
                      <a:pt x="1060" y="1"/>
                      <a:pt x="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>
                <a:off x="2428871" y="768908"/>
                <a:ext cx="177085" cy="286796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5189" extrusionOk="0">
                    <a:moveTo>
                      <a:pt x="1669" y="0"/>
                    </a:moveTo>
                    <a:cubicBezTo>
                      <a:pt x="1417" y="0"/>
                      <a:pt x="1192" y="53"/>
                      <a:pt x="994" y="146"/>
                    </a:cubicBezTo>
                    <a:cubicBezTo>
                      <a:pt x="808" y="252"/>
                      <a:pt x="636" y="371"/>
                      <a:pt x="504" y="516"/>
                    </a:cubicBezTo>
                    <a:cubicBezTo>
                      <a:pt x="371" y="649"/>
                      <a:pt x="279" y="808"/>
                      <a:pt x="213" y="953"/>
                    </a:cubicBezTo>
                    <a:cubicBezTo>
                      <a:pt x="146" y="1099"/>
                      <a:pt x="107" y="1231"/>
                      <a:pt x="107" y="1324"/>
                    </a:cubicBezTo>
                    <a:cubicBezTo>
                      <a:pt x="107" y="1337"/>
                      <a:pt x="107" y="1363"/>
                      <a:pt x="120" y="1416"/>
                    </a:cubicBezTo>
                    <a:cubicBezTo>
                      <a:pt x="120" y="1456"/>
                      <a:pt x="133" y="1496"/>
                      <a:pt x="146" y="1535"/>
                    </a:cubicBezTo>
                    <a:cubicBezTo>
                      <a:pt x="160" y="1575"/>
                      <a:pt x="199" y="1615"/>
                      <a:pt x="226" y="1655"/>
                    </a:cubicBezTo>
                    <a:cubicBezTo>
                      <a:pt x="279" y="1681"/>
                      <a:pt x="332" y="1694"/>
                      <a:pt x="398" y="1694"/>
                    </a:cubicBezTo>
                    <a:cubicBezTo>
                      <a:pt x="504" y="1694"/>
                      <a:pt x="583" y="1668"/>
                      <a:pt x="649" y="1615"/>
                    </a:cubicBezTo>
                    <a:cubicBezTo>
                      <a:pt x="702" y="1562"/>
                      <a:pt x="742" y="1496"/>
                      <a:pt x="742" y="1416"/>
                    </a:cubicBezTo>
                    <a:cubicBezTo>
                      <a:pt x="742" y="1377"/>
                      <a:pt x="729" y="1337"/>
                      <a:pt x="716" y="1324"/>
                    </a:cubicBezTo>
                    <a:cubicBezTo>
                      <a:pt x="702" y="1284"/>
                      <a:pt x="689" y="1271"/>
                      <a:pt x="663" y="1244"/>
                    </a:cubicBezTo>
                    <a:lnTo>
                      <a:pt x="610" y="1178"/>
                    </a:lnTo>
                    <a:cubicBezTo>
                      <a:pt x="596" y="1152"/>
                      <a:pt x="596" y="1125"/>
                      <a:pt x="596" y="1099"/>
                    </a:cubicBezTo>
                    <a:cubicBezTo>
                      <a:pt x="596" y="1072"/>
                      <a:pt x="623" y="1019"/>
                      <a:pt x="663" y="940"/>
                    </a:cubicBezTo>
                    <a:cubicBezTo>
                      <a:pt x="716" y="847"/>
                      <a:pt x="782" y="768"/>
                      <a:pt x="861" y="688"/>
                    </a:cubicBezTo>
                    <a:cubicBezTo>
                      <a:pt x="954" y="609"/>
                      <a:pt x="1060" y="530"/>
                      <a:pt x="1179" y="477"/>
                    </a:cubicBezTo>
                    <a:cubicBezTo>
                      <a:pt x="1311" y="410"/>
                      <a:pt x="1444" y="371"/>
                      <a:pt x="1602" y="371"/>
                    </a:cubicBezTo>
                    <a:cubicBezTo>
                      <a:pt x="1761" y="371"/>
                      <a:pt x="1894" y="397"/>
                      <a:pt x="2013" y="463"/>
                    </a:cubicBezTo>
                    <a:cubicBezTo>
                      <a:pt x="2119" y="516"/>
                      <a:pt x="2211" y="583"/>
                      <a:pt x="2277" y="675"/>
                    </a:cubicBezTo>
                    <a:cubicBezTo>
                      <a:pt x="2357" y="755"/>
                      <a:pt x="2396" y="847"/>
                      <a:pt x="2423" y="953"/>
                    </a:cubicBezTo>
                    <a:cubicBezTo>
                      <a:pt x="2463" y="1059"/>
                      <a:pt x="2476" y="1152"/>
                      <a:pt x="2476" y="1244"/>
                    </a:cubicBezTo>
                    <a:cubicBezTo>
                      <a:pt x="2476" y="1456"/>
                      <a:pt x="2436" y="1668"/>
                      <a:pt x="2357" y="1893"/>
                    </a:cubicBezTo>
                    <a:cubicBezTo>
                      <a:pt x="2291" y="2131"/>
                      <a:pt x="2185" y="2356"/>
                      <a:pt x="2052" y="2594"/>
                    </a:cubicBezTo>
                    <a:cubicBezTo>
                      <a:pt x="1933" y="2819"/>
                      <a:pt x="1788" y="3044"/>
                      <a:pt x="1629" y="3283"/>
                    </a:cubicBezTo>
                    <a:cubicBezTo>
                      <a:pt x="1470" y="3508"/>
                      <a:pt x="1298" y="3719"/>
                      <a:pt x="1126" y="3918"/>
                    </a:cubicBezTo>
                    <a:cubicBezTo>
                      <a:pt x="954" y="4116"/>
                      <a:pt x="769" y="4302"/>
                      <a:pt x="596" y="4474"/>
                    </a:cubicBezTo>
                    <a:cubicBezTo>
                      <a:pt x="424" y="4633"/>
                      <a:pt x="266" y="4778"/>
                      <a:pt x="120" y="4884"/>
                    </a:cubicBezTo>
                    <a:cubicBezTo>
                      <a:pt x="94" y="4910"/>
                      <a:pt x="67" y="4937"/>
                      <a:pt x="27" y="4963"/>
                    </a:cubicBezTo>
                    <a:cubicBezTo>
                      <a:pt x="14" y="4977"/>
                      <a:pt x="1" y="5003"/>
                      <a:pt x="1" y="5043"/>
                    </a:cubicBezTo>
                    <a:cubicBezTo>
                      <a:pt x="1" y="5069"/>
                      <a:pt x="14" y="5109"/>
                      <a:pt x="27" y="5135"/>
                    </a:cubicBezTo>
                    <a:cubicBezTo>
                      <a:pt x="67" y="5175"/>
                      <a:pt x="107" y="5188"/>
                      <a:pt x="173" y="5188"/>
                    </a:cubicBezTo>
                    <a:cubicBezTo>
                      <a:pt x="239" y="5188"/>
                      <a:pt x="292" y="5188"/>
                      <a:pt x="332" y="5162"/>
                    </a:cubicBezTo>
                    <a:cubicBezTo>
                      <a:pt x="385" y="5149"/>
                      <a:pt x="424" y="5122"/>
                      <a:pt x="438" y="5109"/>
                    </a:cubicBezTo>
                    <a:lnTo>
                      <a:pt x="1510" y="5109"/>
                    </a:lnTo>
                    <a:cubicBezTo>
                      <a:pt x="1642" y="5109"/>
                      <a:pt x="1761" y="5122"/>
                      <a:pt x="1880" y="5122"/>
                    </a:cubicBezTo>
                    <a:lnTo>
                      <a:pt x="2674" y="5122"/>
                    </a:lnTo>
                    <a:cubicBezTo>
                      <a:pt x="2688" y="5122"/>
                      <a:pt x="2714" y="5122"/>
                      <a:pt x="2754" y="5096"/>
                    </a:cubicBezTo>
                    <a:cubicBezTo>
                      <a:pt x="2794" y="5069"/>
                      <a:pt x="2833" y="5043"/>
                      <a:pt x="2860" y="4990"/>
                    </a:cubicBezTo>
                    <a:cubicBezTo>
                      <a:pt x="2966" y="4791"/>
                      <a:pt x="3058" y="4646"/>
                      <a:pt x="3111" y="4553"/>
                    </a:cubicBezTo>
                    <a:cubicBezTo>
                      <a:pt x="3177" y="4460"/>
                      <a:pt x="3204" y="4394"/>
                      <a:pt x="3204" y="4355"/>
                    </a:cubicBezTo>
                    <a:cubicBezTo>
                      <a:pt x="3204" y="4302"/>
                      <a:pt x="3191" y="4262"/>
                      <a:pt x="3151" y="4249"/>
                    </a:cubicBezTo>
                    <a:cubicBezTo>
                      <a:pt x="3111" y="4235"/>
                      <a:pt x="3071" y="4222"/>
                      <a:pt x="3019" y="4222"/>
                    </a:cubicBezTo>
                    <a:cubicBezTo>
                      <a:pt x="2966" y="4222"/>
                      <a:pt x="2926" y="4235"/>
                      <a:pt x="2886" y="4275"/>
                    </a:cubicBezTo>
                    <a:cubicBezTo>
                      <a:pt x="2860" y="4302"/>
                      <a:pt x="2833" y="4328"/>
                      <a:pt x="2820" y="4355"/>
                    </a:cubicBezTo>
                    <a:lnTo>
                      <a:pt x="2648" y="4619"/>
                    </a:lnTo>
                    <a:cubicBezTo>
                      <a:pt x="2621" y="4659"/>
                      <a:pt x="2595" y="4699"/>
                      <a:pt x="2569" y="4712"/>
                    </a:cubicBezTo>
                    <a:cubicBezTo>
                      <a:pt x="2542" y="4725"/>
                      <a:pt x="2516" y="4738"/>
                      <a:pt x="2489" y="4738"/>
                    </a:cubicBezTo>
                    <a:lnTo>
                      <a:pt x="2251" y="4738"/>
                    </a:lnTo>
                    <a:cubicBezTo>
                      <a:pt x="2119" y="4738"/>
                      <a:pt x="1973" y="4738"/>
                      <a:pt x="1801" y="4725"/>
                    </a:cubicBezTo>
                    <a:lnTo>
                      <a:pt x="1271" y="4725"/>
                    </a:lnTo>
                    <a:cubicBezTo>
                      <a:pt x="1099" y="4725"/>
                      <a:pt x="941" y="4712"/>
                      <a:pt x="821" y="4712"/>
                    </a:cubicBezTo>
                    <a:cubicBezTo>
                      <a:pt x="941" y="4593"/>
                      <a:pt x="1073" y="4460"/>
                      <a:pt x="1232" y="4302"/>
                    </a:cubicBezTo>
                    <a:cubicBezTo>
                      <a:pt x="1377" y="4143"/>
                      <a:pt x="1536" y="3971"/>
                      <a:pt x="1682" y="3785"/>
                    </a:cubicBezTo>
                    <a:cubicBezTo>
                      <a:pt x="1841" y="3600"/>
                      <a:pt x="1999" y="3402"/>
                      <a:pt x="2145" y="3190"/>
                    </a:cubicBezTo>
                    <a:cubicBezTo>
                      <a:pt x="2291" y="2978"/>
                      <a:pt x="2436" y="2766"/>
                      <a:pt x="2542" y="2555"/>
                    </a:cubicBezTo>
                    <a:cubicBezTo>
                      <a:pt x="2661" y="2343"/>
                      <a:pt x="2754" y="2118"/>
                      <a:pt x="2833" y="1906"/>
                    </a:cubicBezTo>
                    <a:cubicBezTo>
                      <a:pt x="2899" y="1681"/>
                      <a:pt x="2939" y="1469"/>
                      <a:pt x="2939" y="1258"/>
                    </a:cubicBezTo>
                    <a:cubicBezTo>
                      <a:pt x="2939" y="1085"/>
                      <a:pt x="2913" y="927"/>
                      <a:pt x="2873" y="781"/>
                    </a:cubicBezTo>
                    <a:cubicBezTo>
                      <a:pt x="2833" y="622"/>
                      <a:pt x="2754" y="490"/>
                      <a:pt x="2648" y="371"/>
                    </a:cubicBezTo>
                    <a:cubicBezTo>
                      <a:pt x="2542" y="252"/>
                      <a:pt x="2423" y="172"/>
                      <a:pt x="2251" y="106"/>
                    </a:cubicBezTo>
                    <a:cubicBezTo>
                      <a:pt x="2092" y="27"/>
                      <a:pt x="1894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>
                <a:off x="2632265" y="887407"/>
                <a:ext cx="93683" cy="78318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17" extrusionOk="0">
                    <a:moveTo>
                      <a:pt x="159" y="0"/>
                    </a:moveTo>
                    <a:cubicBezTo>
                      <a:pt x="93" y="0"/>
                      <a:pt x="53" y="27"/>
                      <a:pt x="27" y="66"/>
                    </a:cubicBezTo>
                    <a:cubicBezTo>
                      <a:pt x="14" y="106"/>
                      <a:pt x="0" y="146"/>
                      <a:pt x="0" y="186"/>
                    </a:cubicBezTo>
                    <a:cubicBezTo>
                      <a:pt x="0" y="225"/>
                      <a:pt x="14" y="278"/>
                      <a:pt x="40" y="318"/>
                    </a:cubicBezTo>
                    <a:cubicBezTo>
                      <a:pt x="66" y="358"/>
                      <a:pt x="106" y="384"/>
                      <a:pt x="159" y="384"/>
                    </a:cubicBezTo>
                    <a:lnTo>
                      <a:pt x="821" y="384"/>
                    </a:lnTo>
                    <a:cubicBezTo>
                      <a:pt x="953" y="371"/>
                      <a:pt x="1086" y="371"/>
                      <a:pt x="1205" y="371"/>
                    </a:cubicBezTo>
                    <a:lnTo>
                      <a:pt x="1522" y="371"/>
                    </a:lnTo>
                    <a:cubicBezTo>
                      <a:pt x="1589" y="371"/>
                      <a:pt x="1641" y="344"/>
                      <a:pt x="1668" y="291"/>
                    </a:cubicBezTo>
                    <a:cubicBezTo>
                      <a:pt x="1681" y="239"/>
                      <a:pt x="1694" y="199"/>
                      <a:pt x="1694" y="172"/>
                    </a:cubicBezTo>
                    <a:cubicBezTo>
                      <a:pt x="1694" y="119"/>
                      <a:pt x="1681" y="80"/>
                      <a:pt x="1655" y="53"/>
                    </a:cubicBezTo>
                    <a:cubicBezTo>
                      <a:pt x="1628" y="14"/>
                      <a:pt x="1602" y="0"/>
                      <a:pt x="1575" y="0"/>
                    </a:cubicBezTo>
                    <a:cubicBezTo>
                      <a:pt x="1469" y="0"/>
                      <a:pt x="1364" y="0"/>
                      <a:pt x="1231" y="14"/>
                    </a:cubicBezTo>
                    <a:lnTo>
                      <a:pt x="278" y="14"/>
                    </a:lnTo>
                    <a:cubicBezTo>
                      <a:pt x="225" y="0"/>
                      <a:pt x="186" y="0"/>
                      <a:pt x="159" y="0"/>
                    </a:cubicBezTo>
                    <a:close/>
                    <a:moveTo>
                      <a:pt x="159" y="1033"/>
                    </a:moveTo>
                    <a:cubicBezTo>
                      <a:pt x="93" y="1033"/>
                      <a:pt x="53" y="1059"/>
                      <a:pt x="27" y="1099"/>
                    </a:cubicBezTo>
                    <a:cubicBezTo>
                      <a:pt x="14" y="1139"/>
                      <a:pt x="0" y="1178"/>
                      <a:pt x="0" y="1218"/>
                    </a:cubicBezTo>
                    <a:cubicBezTo>
                      <a:pt x="0" y="1271"/>
                      <a:pt x="14" y="1311"/>
                      <a:pt x="40" y="1350"/>
                    </a:cubicBezTo>
                    <a:cubicBezTo>
                      <a:pt x="66" y="1390"/>
                      <a:pt x="106" y="1416"/>
                      <a:pt x="159" y="1416"/>
                    </a:cubicBezTo>
                    <a:lnTo>
                      <a:pt x="821" y="1416"/>
                    </a:lnTo>
                    <a:cubicBezTo>
                      <a:pt x="953" y="1416"/>
                      <a:pt x="1086" y="1403"/>
                      <a:pt x="1205" y="1403"/>
                    </a:cubicBezTo>
                    <a:lnTo>
                      <a:pt x="1522" y="1403"/>
                    </a:lnTo>
                    <a:cubicBezTo>
                      <a:pt x="1589" y="1403"/>
                      <a:pt x="1641" y="1390"/>
                      <a:pt x="1668" y="1337"/>
                    </a:cubicBezTo>
                    <a:cubicBezTo>
                      <a:pt x="1681" y="1284"/>
                      <a:pt x="1694" y="1231"/>
                      <a:pt x="1694" y="1205"/>
                    </a:cubicBezTo>
                    <a:cubicBezTo>
                      <a:pt x="1694" y="1165"/>
                      <a:pt x="1681" y="1125"/>
                      <a:pt x="1655" y="1086"/>
                    </a:cubicBezTo>
                    <a:cubicBezTo>
                      <a:pt x="1628" y="1046"/>
                      <a:pt x="1602" y="1033"/>
                      <a:pt x="1575" y="1033"/>
                    </a:cubicBezTo>
                    <a:cubicBezTo>
                      <a:pt x="1469" y="1033"/>
                      <a:pt x="1364" y="1033"/>
                      <a:pt x="1231" y="1046"/>
                    </a:cubicBezTo>
                    <a:lnTo>
                      <a:pt x="278" y="1046"/>
                    </a:lnTo>
                    <a:cubicBezTo>
                      <a:pt x="225" y="1046"/>
                      <a:pt x="186" y="1033"/>
                      <a:pt x="159" y="10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>
                <a:off x="2740539" y="770345"/>
                <a:ext cx="188029" cy="281711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5097" extrusionOk="0">
                    <a:moveTo>
                      <a:pt x="2528" y="609"/>
                    </a:moveTo>
                    <a:lnTo>
                      <a:pt x="2356" y="3190"/>
                    </a:lnTo>
                    <a:cubicBezTo>
                      <a:pt x="2210" y="3190"/>
                      <a:pt x="2038" y="3204"/>
                      <a:pt x="1853" y="3217"/>
                    </a:cubicBezTo>
                    <a:cubicBezTo>
                      <a:pt x="1668" y="3230"/>
                      <a:pt x="1496" y="3230"/>
                      <a:pt x="1324" y="3243"/>
                    </a:cubicBezTo>
                    <a:cubicBezTo>
                      <a:pt x="1165" y="3243"/>
                      <a:pt x="1019" y="3257"/>
                      <a:pt x="900" y="3257"/>
                    </a:cubicBezTo>
                    <a:lnTo>
                      <a:pt x="702" y="3257"/>
                    </a:lnTo>
                    <a:cubicBezTo>
                      <a:pt x="662" y="3257"/>
                      <a:pt x="635" y="3257"/>
                      <a:pt x="622" y="3243"/>
                    </a:cubicBezTo>
                    <a:cubicBezTo>
                      <a:pt x="622" y="3230"/>
                      <a:pt x="622" y="3230"/>
                      <a:pt x="622" y="3217"/>
                    </a:cubicBezTo>
                    <a:cubicBezTo>
                      <a:pt x="622" y="3190"/>
                      <a:pt x="622" y="3164"/>
                      <a:pt x="649" y="3137"/>
                    </a:cubicBezTo>
                    <a:cubicBezTo>
                      <a:pt x="675" y="3124"/>
                      <a:pt x="688" y="3098"/>
                      <a:pt x="688" y="3084"/>
                    </a:cubicBezTo>
                    <a:lnTo>
                      <a:pt x="2528" y="609"/>
                    </a:lnTo>
                    <a:close/>
                    <a:moveTo>
                      <a:pt x="2713" y="1"/>
                    </a:moveTo>
                    <a:cubicBezTo>
                      <a:pt x="2634" y="1"/>
                      <a:pt x="2581" y="27"/>
                      <a:pt x="2515" y="80"/>
                    </a:cubicBezTo>
                    <a:cubicBezTo>
                      <a:pt x="2462" y="120"/>
                      <a:pt x="2422" y="159"/>
                      <a:pt x="2409" y="173"/>
                    </a:cubicBezTo>
                    <a:cubicBezTo>
                      <a:pt x="2263" y="358"/>
                      <a:pt x="2131" y="530"/>
                      <a:pt x="2012" y="689"/>
                    </a:cubicBezTo>
                    <a:cubicBezTo>
                      <a:pt x="1893" y="834"/>
                      <a:pt x="1774" y="993"/>
                      <a:pt x="1668" y="1126"/>
                    </a:cubicBezTo>
                    <a:lnTo>
                      <a:pt x="1350" y="1562"/>
                    </a:lnTo>
                    <a:cubicBezTo>
                      <a:pt x="1244" y="1708"/>
                      <a:pt x="1125" y="1867"/>
                      <a:pt x="993" y="2039"/>
                    </a:cubicBezTo>
                    <a:cubicBezTo>
                      <a:pt x="874" y="2211"/>
                      <a:pt x="728" y="2396"/>
                      <a:pt x="582" y="2595"/>
                    </a:cubicBezTo>
                    <a:cubicBezTo>
                      <a:pt x="437" y="2807"/>
                      <a:pt x="265" y="3045"/>
                      <a:pt x="66" y="3309"/>
                    </a:cubicBezTo>
                    <a:cubicBezTo>
                      <a:pt x="40" y="3336"/>
                      <a:pt x="27" y="3362"/>
                      <a:pt x="13" y="3402"/>
                    </a:cubicBezTo>
                    <a:cubicBezTo>
                      <a:pt x="0" y="3415"/>
                      <a:pt x="0" y="3442"/>
                      <a:pt x="0" y="3468"/>
                    </a:cubicBezTo>
                    <a:cubicBezTo>
                      <a:pt x="0" y="3534"/>
                      <a:pt x="27" y="3574"/>
                      <a:pt x="80" y="3601"/>
                    </a:cubicBezTo>
                    <a:cubicBezTo>
                      <a:pt x="132" y="3640"/>
                      <a:pt x="185" y="3654"/>
                      <a:pt x="265" y="3654"/>
                    </a:cubicBezTo>
                    <a:cubicBezTo>
                      <a:pt x="344" y="3654"/>
                      <a:pt x="556" y="3654"/>
                      <a:pt x="900" y="3640"/>
                    </a:cubicBezTo>
                    <a:cubicBezTo>
                      <a:pt x="1231" y="3627"/>
                      <a:pt x="1721" y="3601"/>
                      <a:pt x="2343" y="3601"/>
                    </a:cubicBezTo>
                    <a:lnTo>
                      <a:pt x="2290" y="4554"/>
                    </a:lnTo>
                    <a:cubicBezTo>
                      <a:pt x="2290" y="4633"/>
                      <a:pt x="2263" y="4686"/>
                      <a:pt x="2197" y="4726"/>
                    </a:cubicBezTo>
                    <a:cubicBezTo>
                      <a:pt x="2144" y="4752"/>
                      <a:pt x="2078" y="4779"/>
                      <a:pt x="1985" y="4792"/>
                    </a:cubicBezTo>
                    <a:lnTo>
                      <a:pt x="1893" y="4792"/>
                    </a:lnTo>
                    <a:cubicBezTo>
                      <a:pt x="1853" y="4792"/>
                      <a:pt x="1800" y="4805"/>
                      <a:pt x="1747" y="4805"/>
                    </a:cubicBezTo>
                    <a:cubicBezTo>
                      <a:pt x="1694" y="4805"/>
                      <a:pt x="1641" y="4818"/>
                      <a:pt x="1575" y="4818"/>
                    </a:cubicBezTo>
                    <a:lnTo>
                      <a:pt x="1430" y="4818"/>
                    </a:lnTo>
                    <a:cubicBezTo>
                      <a:pt x="1390" y="4818"/>
                      <a:pt x="1350" y="4832"/>
                      <a:pt x="1310" y="4845"/>
                    </a:cubicBezTo>
                    <a:cubicBezTo>
                      <a:pt x="1271" y="4858"/>
                      <a:pt x="1244" y="4898"/>
                      <a:pt x="1244" y="4951"/>
                    </a:cubicBezTo>
                    <a:cubicBezTo>
                      <a:pt x="1244" y="5017"/>
                      <a:pt x="1271" y="5057"/>
                      <a:pt x="1324" y="5070"/>
                    </a:cubicBezTo>
                    <a:cubicBezTo>
                      <a:pt x="1377" y="5096"/>
                      <a:pt x="1416" y="5096"/>
                      <a:pt x="1456" y="5096"/>
                    </a:cubicBezTo>
                    <a:lnTo>
                      <a:pt x="2965" y="5096"/>
                    </a:lnTo>
                    <a:cubicBezTo>
                      <a:pt x="3044" y="5096"/>
                      <a:pt x="3110" y="5096"/>
                      <a:pt x="3163" y="5070"/>
                    </a:cubicBezTo>
                    <a:cubicBezTo>
                      <a:pt x="3216" y="5043"/>
                      <a:pt x="3230" y="5004"/>
                      <a:pt x="3230" y="4951"/>
                    </a:cubicBezTo>
                    <a:cubicBezTo>
                      <a:pt x="3230" y="4884"/>
                      <a:pt x="3216" y="4845"/>
                      <a:pt x="3163" y="4832"/>
                    </a:cubicBezTo>
                    <a:cubicBezTo>
                      <a:pt x="3124" y="4805"/>
                      <a:pt x="3057" y="4792"/>
                      <a:pt x="2965" y="4792"/>
                    </a:cubicBezTo>
                    <a:lnTo>
                      <a:pt x="2793" y="4792"/>
                    </a:lnTo>
                    <a:cubicBezTo>
                      <a:pt x="2740" y="4779"/>
                      <a:pt x="2713" y="4752"/>
                      <a:pt x="2713" y="4699"/>
                    </a:cubicBezTo>
                    <a:cubicBezTo>
                      <a:pt x="2713" y="4673"/>
                      <a:pt x="2713" y="4620"/>
                      <a:pt x="2713" y="4527"/>
                    </a:cubicBezTo>
                    <a:cubicBezTo>
                      <a:pt x="2727" y="4448"/>
                      <a:pt x="2727" y="4355"/>
                      <a:pt x="2727" y="4249"/>
                    </a:cubicBezTo>
                    <a:cubicBezTo>
                      <a:pt x="2740" y="4130"/>
                      <a:pt x="2740" y="4024"/>
                      <a:pt x="2753" y="3905"/>
                    </a:cubicBezTo>
                    <a:cubicBezTo>
                      <a:pt x="2753" y="3786"/>
                      <a:pt x="2766" y="3680"/>
                      <a:pt x="2766" y="3601"/>
                    </a:cubicBezTo>
                    <a:lnTo>
                      <a:pt x="3230" y="3601"/>
                    </a:lnTo>
                    <a:cubicBezTo>
                      <a:pt x="3256" y="3601"/>
                      <a:pt x="3296" y="3587"/>
                      <a:pt x="3335" y="3561"/>
                    </a:cubicBezTo>
                    <a:cubicBezTo>
                      <a:pt x="3388" y="3534"/>
                      <a:pt x="3402" y="3482"/>
                      <a:pt x="3402" y="3415"/>
                    </a:cubicBezTo>
                    <a:cubicBezTo>
                      <a:pt x="3402" y="3349"/>
                      <a:pt x="3388" y="3309"/>
                      <a:pt x="3349" y="3270"/>
                    </a:cubicBezTo>
                    <a:cubicBezTo>
                      <a:pt x="3309" y="3230"/>
                      <a:pt x="3256" y="3217"/>
                      <a:pt x="3190" y="3217"/>
                    </a:cubicBezTo>
                    <a:lnTo>
                      <a:pt x="2793" y="3190"/>
                    </a:lnTo>
                    <a:cubicBezTo>
                      <a:pt x="2793" y="3032"/>
                      <a:pt x="2793" y="2859"/>
                      <a:pt x="2806" y="2648"/>
                    </a:cubicBezTo>
                    <a:cubicBezTo>
                      <a:pt x="2806" y="2436"/>
                      <a:pt x="2819" y="2224"/>
                      <a:pt x="2832" y="1999"/>
                    </a:cubicBezTo>
                    <a:cubicBezTo>
                      <a:pt x="2846" y="1774"/>
                      <a:pt x="2859" y="1562"/>
                      <a:pt x="2872" y="1337"/>
                    </a:cubicBezTo>
                    <a:cubicBezTo>
                      <a:pt x="2899" y="1126"/>
                      <a:pt x="2912" y="927"/>
                      <a:pt x="2925" y="755"/>
                    </a:cubicBezTo>
                    <a:cubicBezTo>
                      <a:pt x="2938" y="583"/>
                      <a:pt x="2952" y="437"/>
                      <a:pt x="2952" y="318"/>
                    </a:cubicBezTo>
                    <a:cubicBezTo>
                      <a:pt x="2965" y="212"/>
                      <a:pt x="2965" y="146"/>
                      <a:pt x="2965" y="133"/>
                    </a:cubicBezTo>
                    <a:cubicBezTo>
                      <a:pt x="2965" y="93"/>
                      <a:pt x="2938" y="54"/>
                      <a:pt x="2899" y="40"/>
                    </a:cubicBezTo>
                    <a:cubicBezTo>
                      <a:pt x="2846" y="14"/>
                      <a:pt x="2780" y="1"/>
                      <a:pt x="27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11"/>
            <p:cNvGrpSpPr/>
            <p:nvPr/>
          </p:nvGrpSpPr>
          <p:grpSpPr>
            <a:xfrm>
              <a:off x="579149" y="2344267"/>
              <a:ext cx="595379" cy="434972"/>
              <a:chOff x="570141" y="1610117"/>
              <a:chExt cx="675952" cy="493837"/>
            </a:xfrm>
          </p:grpSpPr>
          <p:sp>
            <p:nvSpPr>
              <p:cNvPr id="174" name="Google Shape;174;p11"/>
              <p:cNvSpPr/>
              <p:nvPr/>
            </p:nvSpPr>
            <p:spPr>
              <a:xfrm>
                <a:off x="954157" y="1808371"/>
                <a:ext cx="250207" cy="292655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5295" extrusionOk="0">
                    <a:moveTo>
                      <a:pt x="2701" y="0"/>
                    </a:moveTo>
                    <a:cubicBezTo>
                      <a:pt x="2608" y="0"/>
                      <a:pt x="2555" y="14"/>
                      <a:pt x="2528" y="40"/>
                    </a:cubicBezTo>
                    <a:cubicBezTo>
                      <a:pt x="2502" y="53"/>
                      <a:pt x="2489" y="93"/>
                      <a:pt x="2489" y="146"/>
                    </a:cubicBezTo>
                    <a:cubicBezTo>
                      <a:pt x="2489" y="199"/>
                      <a:pt x="2502" y="239"/>
                      <a:pt x="2542" y="265"/>
                    </a:cubicBezTo>
                    <a:cubicBezTo>
                      <a:pt x="2595" y="292"/>
                      <a:pt x="2634" y="305"/>
                      <a:pt x="2701" y="305"/>
                    </a:cubicBezTo>
                    <a:cubicBezTo>
                      <a:pt x="2793" y="305"/>
                      <a:pt x="2846" y="305"/>
                      <a:pt x="2873" y="318"/>
                    </a:cubicBezTo>
                    <a:cubicBezTo>
                      <a:pt x="2912" y="318"/>
                      <a:pt x="2926" y="358"/>
                      <a:pt x="2926" y="397"/>
                    </a:cubicBezTo>
                    <a:cubicBezTo>
                      <a:pt x="2926" y="424"/>
                      <a:pt x="2912" y="477"/>
                      <a:pt x="2873" y="543"/>
                    </a:cubicBezTo>
                    <a:cubicBezTo>
                      <a:pt x="2846" y="609"/>
                      <a:pt x="2806" y="702"/>
                      <a:pt x="2753" y="808"/>
                    </a:cubicBezTo>
                    <a:cubicBezTo>
                      <a:pt x="2701" y="900"/>
                      <a:pt x="2648" y="1020"/>
                      <a:pt x="2581" y="1139"/>
                    </a:cubicBezTo>
                    <a:cubicBezTo>
                      <a:pt x="2515" y="1258"/>
                      <a:pt x="2462" y="1377"/>
                      <a:pt x="2396" y="1483"/>
                    </a:cubicBezTo>
                    <a:cubicBezTo>
                      <a:pt x="2330" y="1602"/>
                      <a:pt x="2277" y="1721"/>
                      <a:pt x="2224" y="1827"/>
                    </a:cubicBezTo>
                    <a:cubicBezTo>
                      <a:pt x="2171" y="1920"/>
                      <a:pt x="2131" y="2012"/>
                      <a:pt x="2092" y="2078"/>
                    </a:cubicBezTo>
                    <a:cubicBezTo>
                      <a:pt x="1959" y="1814"/>
                      <a:pt x="1827" y="1575"/>
                      <a:pt x="1721" y="1350"/>
                    </a:cubicBezTo>
                    <a:lnTo>
                      <a:pt x="1589" y="1086"/>
                    </a:lnTo>
                    <a:cubicBezTo>
                      <a:pt x="1536" y="993"/>
                      <a:pt x="1496" y="900"/>
                      <a:pt x="1456" y="834"/>
                    </a:cubicBezTo>
                    <a:cubicBezTo>
                      <a:pt x="1430" y="755"/>
                      <a:pt x="1403" y="689"/>
                      <a:pt x="1377" y="649"/>
                    </a:cubicBezTo>
                    <a:cubicBezTo>
                      <a:pt x="1364" y="596"/>
                      <a:pt x="1351" y="556"/>
                      <a:pt x="1351" y="543"/>
                    </a:cubicBezTo>
                    <a:cubicBezTo>
                      <a:pt x="1351" y="503"/>
                      <a:pt x="1377" y="477"/>
                      <a:pt x="1443" y="464"/>
                    </a:cubicBezTo>
                    <a:cubicBezTo>
                      <a:pt x="1496" y="450"/>
                      <a:pt x="1562" y="437"/>
                      <a:pt x="1628" y="437"/>
                    </a:cubicBezTo>
                    <a:cubicBezTo>
                      <a:pt x="1708" y="424"/>
                      <a:pt x="1774" y="411"/>
                      <a:pt x="1827" y="384"/>
                    </a:cubicBezTo>
                    <a:cubicBezTo>
                      <a:pt x="1893" y="371"/>
                      <a:pt x="1920" y="331"/>
                      <a:pt x="1920" y="278"/>
                    </a:cubicBezTo>
                    <a:cubicBezTo>
                      <a:pt x="1920" y="225"/>
                      <a:pt x="1906" y="186"/>
                      <a:pt x="1880" y="172"/>
                    </a:cubicBezTo>
                    <a:cubicBezTo>
                      <a:pt x="1853" y="146"/>
                      <a:pt x="1801" y="133"/>
                      <a:pt x="1721" y="133"/>
                    </a:cubicBezTo>
                    <a:lnTo>
                      <a:pt x="345" y="133"/>
                    </a:lnTo>
                    <a:cubicBezTo>
                      <a:pt x="212" y="133"/>
                      <a:pt x="133" y="186"/>
                      <a:pt x="133" y="278"/>
                    </a:cubicBezTo>
                    <a:cubicBezTo>
                      <a:pt x="133" y="331"/>
                      <a:pt x="159" y="371"/>
                      <a:pt x="199" y="397"/>
                    </a:cubicBezTo>
                    <a:cubicBezTo>
                      <a:pt x="252" y="411"/>
                      <a:pt x="305" y="424"/>
                      <a:pt x="358" y="424"/>
                    </a:cubicBezTo>
                    <a:cubicBezTo>
                      <a:pt x="503" y="424"/>
                      <a:pt x="623" y="437"/>
                      <a:pt x="715" y="464"/>
                    </a:cubicBezTo>
                    <a:cubicBezTo>
                      <a:pt x="808" y="490"/>
                      <a:pt x="874" y="543"/>
                      <a:pt x="914" y="622"/>
                    </a:cubicBezTo>
                    <a:lnTo>
                      <a:pt x="1880" y="2515"/>
                    </a:lnTo>
                    <a:lnTo>
                      <a:pt x="887" y="4514"/>
                    </a:lnTo>
                    <a:cubicBezTo>
                      <a:pt x="848" y="4593"/>
                      <a:pt x="808" y="4646"/>
                      <a:pt x="781" y="4686"/>
                    </a:cubicBezTo>
                    <a:cubicBezTo>
                      <a:pt x="742" y="4725"/>
                      <a:pt x="676" y="4752"/>
                      <a:pt x="596" y="4752"/>
                    </a:cubicBezTo>
                    <a:cubicBezTo>
                      <a:pt x="583" y="4752"/>
                      <a:pt x="556" y="4752"/>
                      <a:pt x="530" y="4765"/>
                    </a:cubicBezTo>
                    <a:cubicBezTo>
                      <a:pt x="490" y="4765"/>
                      <a:pt x="451" y="4765"/>
                      <a:pt x="411" y="4778"/>
                    </a:cubicBezTo>
                    <a:cubicBezTo>
                      <a:pt x="371" y="4778"/>
                      <a:pt x="331" y="4778"/>
                      <a:pt x="292" y="4792"/>
                    </a:cubicBezTo>
                    <a:lnTo>
                      <a:pt x="186" y="4792"/>
                    </a:lnTo>
                    <a:cubicBezTo>
                      <a:pt x="146" y="4792"/>
                      <a:pt x="106" y="4805"/>
                      <a:pt x="67" y="4818"/>
                    </a:cubicBezTo>
                    <a:cubicBezTo>
                      <a:pt x="14" y="4845"/>
                      <a:pt x="1" y="4871"/>
                      <a:pt x="1" y="4924"/>
                    </a:cubicBezTo>
                    <a:cubicBezTo>
                      <a:pt x="1" y="4977"/>
                      <a:pt x="27" y="5017"/>
                      <a:pt x="67" y="5043"/>
                    </a:cubicBezTo>
                    <a:cubicBezTo>
                      <a:pt x="120" y="5056"/>
                      <a:pt x="159" y="5070"/>
                      <a:pt x="199" y="5070"/>
                    </a:cubicBezTo>
                    <a:lnTo>
                      <a:pt x="1708" y="5070"/>
                    </a:lnTo>
                    <a:cubicBezTo>
                      <a:pt x="1787" y="5070"/>
                      <a:pt x="1840" y="5056"/>
                      <a:pt x="1880" y="5030"/>
                    </a:cubicBezTo>
                    <a:cubicBezTo>
                      <a:pt x="1906" y="5003"/>
                      <a:pt x="1920" y="4964"/>
                      <a:pt x="1920" y="4911"/>
                    </a:cubicBezTo>
                    <a:cubicBezTo>
                      <a:pt x="1920" y="4858"/>
                      <a:pt x="1893" y="4818"/>
                      <a:pt x="1853" y="4805"/>
                    </a:cubicBezTo>
                    <a:cubicBezTo>
                      <a:pt x="1814" y="4778"/>
                      <a:pt x="1761" y="4765"/>
                      <a:pt x="1708" y="4765"/>
                    </a:cubicBezTo>
                    <a:lnTo>
                      <a:pt x="1562" y="4765"/>
                    </a:lnTo>
                    <a:cubicBezTo>
                      <a:pt x="1523" y="4765"/>
                      <a:pt x="1483" y="4765"/>
                      <a:pt x="1443" y="4752"/>
                    </a:cubicBezTo>
                    <a:cubicBezTo>
                      <a:pt x="1403" y="4752"/>
                      <a:pt x="1364" y="4739"/>
                      <a:pt x="1351" y="4725"/>
                    </a:cubicBezTo>
                    <a:cubicBezTo>
                      <a:pt x="1324" y="4712"/>
                      <a:pt x="1311" y="4699"/>
                      <a:pt x="1311" y="4672"/>
                    </a:cubicBezTo>
                    <a:cubicBezTo>
                      <a:pt x="1311" y="4646"/>
                      <a:pt x="1324" y="4593"/>
                      <a:pt x="1364" y="4514"/>
                    </a:cubicBezTo>
                    <a:cubicBezTo>
                      <a:pt x="1403" y="4421"/>
                      <a:pt x="1456" y="4315"/>
                      <a:pt x="1509" y="4183"/>
                    </a:cubicBezTo>
                    <a:cubicBezTo>
                      <a:pt x="1576" y="4064"/>
                      <a:pt x="1642" y="3931"/>
                      <a:pt x="1708" y="3786"/>
                    </a:cubicBezTo>
                    <a:cubicBezTo>
                      <a:pt x="1774" y="3640"/>
                      <a:pt x="1840" y="3508"/>
                      <a:pt x="1893" y="3389"/>
                    </a:cubicBezTo>
                    <a:cubicBezTo>
                      <a:pt x="1959" y="3270"/>
                      <a:pt x="1999" y="3164"/>
                      <a:pt x="2039" y="3084"/>
                    </a:cubicBezTo>
                    <a:cubicBezTo>
                      <a:pt x="2078" y="3005"/>
                      <a:pt x="2105" y="2965"/>
                      <a:pt x="2105" y="2965"/>
                    </a:cubicBezTo>
                    <a:cubicBezTo>
                      <a:pt x="2290" y="3309"/>
                      <a:pt x="2449" y="3627"/>
                      <a:pt x="2595" y="3905"/>
                    </a:cubicBezTo>
                    <a:cubicBezTo>
                      <a:pt x="2661" y="4024"/>
                      <a:pt x="2714" y="4143"/>
                      <a:pt x="2780" y="4249"/>
                    </a:cubicBezTo>
                    <a:cubicBezTo>
                      <a:pt x="2833" y="4368"/>
                      <a:pt x="2886" y="4474"/>
                      <a:pt x="2939" y="4580"/>
                    </a:cubicBezTo>
                    <a:cubicBezTo>
                      <a:pt x="2992" y="4672"/>
                      <a:pt x="3031" y="4752"/>
                      <a:pt x="3058" y="4818"/>
                    </a:cubicBezTo>
                    <a:cubicBezTo>
                      <a:pt x="3084" y="4884"/>
                      <a:pt x="3098" y="4911"/>
                      <a:pt x="3098" y="4937"/>
                    </a:cubicBezTo>
                    <a:cubicBezTo>
                      <a:pt x="3098" y="4964"/>
                      <a:pt x="3071" y="4977"/>
                      <a:pt x="3031" y="4977"/>
                    </a:cubicBezTo>
                    <a:cubicBezTo>
                      <a:pt x="2992" y="4990"/>
                      <a:pt x="2939" y="5003"/>
                      <a:pt x="2886" y="5003"/>
                    </a:cubicBezTo>
                    <a:cubicBezTo>
                      <a:pt x="2833" y="5017"/>
                      <a:pt x="2793" y="5030"/>
                      <a:pt x="2740" y="5056"/>
                    </a:cubicBezTo>
                    <a:cubicBezTo>
                      <a:pt x="2701" y="5070"/>
                      <a:pt x="2687" y="5109"/>
                      <a:pt x="2687" y="5162"/>
                    </a:cubicBezTo>
                    <a:cubicBezTo>
                      <a:pt x="2687" y="5215"/>
                      <a:pt x="2701" y="5242"/>
                      <a:pt x="2727" y="5268"/>
                    </a:cubicBezTo>
                    <a:cubicBezTo>
                      <a:pt x="2753" y="5281"/>
                      <a:pt x="2806" y="5295"/>
                      <a:pt x="2873" y="5295"/>
                    </a:cubicBezTo>
                    <a:lnTo>
                      <a:pt x="4276" y="5295"/>
                    </a:lnTo>
                    <a:cubicBezTo>
                      <a:pt x="4342" y="5295"/>
                      <a:pt x="4408" y="5281"/>
                      <a:pt x="4448" y="5268"/>
                    </a:cubicBezTo>
                    <a:cubicBezTo>
                      <a:pt x="4501" y="5255"/>
                      <a:pt x="4527" y="5215"/>
                      <a:pt x="4527" y="5162"/>
                    </a:cubicBezTo>
                    <a:cubicBezTo>
                      <a:pt x="4527" y="5109"/>
                      <a:pt x="4501" y="5070"/>
                      <a:pt x="4461" y="5043"/>
                    </a:cubicBezTo>
                    <a:cubicBezTo>
                      <a:pt x="4408" y="5030"/>
                      <a:pt x="4355" y="5017"/>
                      <a:pt x="4276" y="5017"/>
                    </a:cubicBezTo>
                    <a:cubicBezTo>
                      <a:pt x="4077" y="5017"/>
                      <a:pt x="3905" y="5003"/>
                      <a:pt x="3773" y="4977"/>
                    </a:cubicBezTo>
                    <a:cubicBezTo>
                      <a:pt x="3640" y="4950"/>
                      <a:pt x="3561" y="4897"/>
                      <a:pt x="3508" y="4818"/>
                    </a:cubicBezTo>
                    <a:lnTo>
                      <a:pt x="2303" y="2515"/>
                    </a:lnTo>
                    <a:lnTo>
                      <a:pt x="3336" y="556"/>
                    </a:lnTo>
                    <a:cubicBezTo>
                      <a:pt x="3376" y="477"/>
                      <a:pt x="3415" y="424"/>
                      <a:pt x="3455" y="384"/>
                    </a:cubicBezTo>
                    <a:cubicBezTo>
                      <a:pt x="3481" y="345"/>
                      <a:pt x="3548" y="318"/>
                      <a:pt x="3640" y="318"/>
                    </a:cubicBezTo>
                    <a:cubicBezTo>
                      <a:pt x="3680" y="318"/>
                      <a:pt x="3733" y="305"/>
                      <a:pt x="3826" y="305"/>
                    </a:cubicBezTo>
                    <a:cubicBezTo>
                      <a:pt x="3918" y="305"/>
                      <a:pt x="4011" y="292"/>
                      <a:pt x="4090" y="278"/>
                    </a:cubicBezTo>
                    <a:cubicBezTo>
                      <a:pt x="4143" y="265"/>
                      <a:pt x="4183" y="252"/>
                      <a:pt x="4209" y="239"/>
                    </a:cubicBezTo>
                    <a:cubicBezTo>
                      <a:pt x="4262" y="212"/>
                      <a:pt x="4276" y="186"/>
                      <a:pt x="4276" y="133"/>
                    </a:cubicBezTo>
                    <a:cubicBezTo>
                      <a:pt x="4276" y="80"/>
                      <a:pt x="4262" y="40"/>
                      <a:pt x="4209" y="27"/>
                    </a:cubicBezTo>
                    <a:cubicBezTo>
                      <a:pt x="4183" y="14"/>
                      <a:pt x="4130" y="0"/>
                      <a:pt x="4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>
                <a:off x="570141" y="1610117"/>
                <a:ext cx="214337" cy="166142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3006" extrusionOk="0">
                    <a:moveTo>
                      <a:pt x="2263" y="1"/>
                    </a:moveTo>
                    <a:cubicBezTo>
                      <a:pt x="2065" y="1"/>
                      <a:pt x="1866" y="54"/>
                      <a:pt x="1681" y="160"/>
                    </a:cubicBezTo>
                    <a:cubicBezTo>
                      <a:pt x="1509" y="265"/>
                      <a:pt x="1363" y="411"/>
                      <a:pt x="1271" y="610"/>
                    </a:cubicBezTo>
                    <a:lnTo>
                      <a:pt x="1257" y="226"/>
                    </a:lnTo>
                    <a:cubicBezTo>
                      <a:pt x="1257" y="146"/>
                      <a:pt x="1244" y="93"/>
                      <a:pt x="1218" y="67"/>
                    </a:cubicBezTo>
                    <a:cubicBezTo>
                      <a:pt x="1191" y="40"/>
                      <a:pt x="1125" y="27"/>
                      <a:pt x="1019" y="27"/>
                    </a:cubicBezTo>
                    <a:cubicBezTo>
                      <a:pt x="821" y="27"/>
                      <a:pt x="649" y="27"/>
                      <a:pt x="529" y="40"/>
                    </a:cubicBezTo>
                    <a:cubicBezTo>
                      <a:pt x="397" y="40"/>
                      <a:pt x="291" y="54"/>
                      <a:pt x="212" y="67"/>
                    </a:cubicBezTo>
                    <a:cubicBezTo>
                      <a:pt x="132" y="80"/>
                      <a:pt x="79" y="107"/>
                      <a:pt x="53" y="133"/>
                    </a:cubicBezTo>
                    <a:cubicBezTo>
                      <a:pt x="13" y="160"/>
                      <a:pt x="0" y="199"/>
                      <a:pt x="0" y="239"/>
                    </a:cubicBezTo>
                    <a:cubicBezTo>
                      <a:pt x="0" y="265"/>
                      <a:pt x="13" y="279"/>
                      <a:pt x="40" y="305"/>
                    </a:cubicBezTo>
                    <a:cubicBezTo>
                      <a:pt x="66" y="305"/>
                      <a:pt x="106" y="318"/>
                      <a:pt x="146" y="332"/>
                    </a:cubicBezTo>
                    <a:cubicBezTo>
                      <a:pt x="185" y="332"/>
                      <a:pt x="225" y="332"/>
                      <a:pt x="265" y="345"/>
                    </a:cubicBezTo>
                    <a:lnTo>
                      <a:pt x="728" y="345"/>
                    </a:lnTo>
                    <a:cubicBezTo>
                      <a:pt x="794" y="345"/>
                      <a:pt x="834" y="411"/>
                      <a:pt x="834" y="543"/>
                    </a:cubicBezTo>
                    <a:cubicBezTo>
                      <a:pt x="834" y="570"/>
                      <a:pt x="834" y="649"/>
                      <a:pt x="821" y="782"/>
                    </a:cubicBezTo>
                    <a:cubicBezTo>
                      <a:pt x="821" y="914"/>
                      <a:pt x="821" y="1060"/>
                      <a:pt x="821" y="1218"/>
                    </a:cubicBezTo>
                    <a:cubicBezTo>
                      <a:pt x="821" y="1390"/>
                      <a:pt x="807" y="1549"/>
                      <a:pt x="807" y="1708"/>
                    </a:cubicBezTo>
                    <a:cubicBezTo>
                      <a:pt x="807" y="1854"/>
                      <a:pt x="807" y="1973"/>
                      <a:pt x="807" y="2039"/>
                    </a:cubicBezTo>
                    <a:cubicBezTo>
                      <a:pt x="807" y="2079"/>
                      <a:pt x="794" y="2105"/>
                      <a:pt x="794" y="2145"/>
                    </a:cubicBezTo>
                    <a:cubicBezTo>
                      <a:pt x="794" y="2184"/>
                      <a:pt x="781" y="2224"/>
                      <a:pt x="768" y="2251"/>
                    </a:cubicBezTo>
                    <a:cubicBezTo>
                      <a:pt x="754" y="2290"/>
                      <a:pt x="741" y="2317"/>
                      <a:pt x="715" y="2343"/>
                    </a:cubicBezTo>
                    <a:cubicBezTo>
                      <a:pt x="688" y="2357"/>
                      <a:pt x="662" y="2370"/>
                      <a:pt x="622" y="2370"/>
                    </a:cubicBezTo>
                    <a:lnTo>
                      <a:pt x="503" y="2370"/>
                    </a:lnTo>
                    <a:cubicBezTo>
                      <a:pt x="450" y="2370"/>
                      <a:pt x="410" y="2383"/>
                      <a:pt x="344" y="2409"/>
                    </a:cubicBezTo>
                    <a:cubicBezTo>
                      <a:pt x="304" y="2436"/>
                      <a:pt x="278" y="2489"/>
                      <a:pt x="278" y="2555"/>
                    </a:cubicBezTo>
                    <a:cubicBezTo>
                      <a:pt x="278" y="2634"/>
                      <a:pt x="304" y="2687"/>
                      <a:pt x="357" y="2701"/>
                    </a:cubicBezTo>
                    <a:cubicBezTo>
                      <a:pt x="410" y="2714"/>
                      <a:pt x="476" y="2727"/>
                      <a:pt x="543" y="2727"/>
                    </a:cubicBezTo>
                    <a:lnTo>
                      <a:pt x="1112" y="2727"/>
                    </a:lnTo>
                    <a:cubicBezTo>
                      <a:pt x="1244" y="2714"/>
                      <a:pt x="1363" y="2714"/>
                      <a:pt x="1469" y="2714"/>
                    </a:cubicBezTo>
                    <a:lnTo>
                      <a:pt x="1654" y="2714"/>
                    </a:lnTo>
                    <a:cubicBezTo>
                      <a:pt x="1747" y="2714"/>
                      <a:pt x="1800" y="2714"/>
                      <a:pt x="1840" y="2687"/>
                    </a:cubicBezTo>
                    <a:cubicBezTo>
                      <a:pt x="1879" y="2661"/>
                      <a:pt x="1906" y="2621"/>
                      <a:pt x="1906" y="2555"/>
                    </a:cubicBezTo>
                    <a:cubicBezTo>
                      <a:pt x="1906" y="2476"/>
                      <a:pt x="1879" y="2409"/>
                      <a:pt x="1826" y="2396"/>
                    </a:cubicBezTo>
                    <a:cubicBezTo>
                      <a:pt x="1787" y="2370"/>
                      <a:pt x="1734" y="2357"/>
                      <a:pt x="1654" y="2357"/>
                    </a:cubicBezTo>
                    <a:lnTo>
                      <a:pt x="1244" y="2357"/>
                    </a:lnTo>
                    <a:lnTo>
                      <a:pt x="1244" y="1668"/>
                    </a:lnTo>
                    <a:cubicBezTo>
                      <a:pt x="1244" y="1536"/>
                      <a:pt x="1257" y="1417"/>
                      <a:pt x="1271" y="1298"/>
                    </a:cubicBezTo>
                    <a:cubicBezTo>
                      <a:pt x="1297" y="1165"/>
                      <a:pt x="1337" y="1060"/>
                      <a:pt x="1376" y="954"/>
                    </a:cubicBezTo>
                    <a:cubicBezTo>
                      <a:pt x="1456" y="808"/>
                      <a:pt x="1549" y="662"/>
                      <a:pt x="1681" y="557"/>
                    </a:cubicBezTo>
                    <a:cubicBezTo>
                      <a:pt x="1813" y="437"/>
                      <a:pt x="1972" y="371"/>
                      <a:pt x="2144" y="371"/>
                    </a:cubicBezTo>
                    <a:cubicBezTo>
                      <a:pt x="2276" y="371"/>
                      <a:pt x="2396" y="411"/>
                      <a:pt x="2462" y="490"/>
                    </a:cubicBezTo>
                    <a:cubicBezTo>
                      <a:pt x="2554" y="570"/>
                      <a:pt x="2607" y="676"/>
                      <a:pt x="2647" y="808"/>
                    </a:cubicBezTo>
                    <a:cubicBezTo>
                      <a:pt x="2700" y="927"/>
                      <a:pt x="2726" y="1086"/>
                      <a:pt x="2740" y="1258"/>
                    </a:cubicBezTo>
                    <a:cubicBezTo>
                      <a:pt x="2753" y="1430"/>
                      <a:pt x="2766" y="1615"/>
                      <a:pt x="2766" y="1801"/>
                    </a:cubicBezTo>
                    <a:cubicBezTo>
                      <a:pt x="2766" y="1814"/>
                      <a:pt x="2766" y="1880"/>
                      <a:pt x="2753" y="1986"/>
                    </a:cubicBezTo>
                    <a:cubicBezTo>
                      <a:pt x="2753" y="2105"/>
                      <a:pt x="2753" y="2251"/>
                      <a:pt x="2740" y="2409"/>
                    </a:cubicBezTo>
                    <a:cubicBezTo>
                      <a:pt x="2740" y="2502"/>
                      <a:pt x="2713" y="2568"/>
                      <a:pt x="2687" y="2595"/>
                    </a:cubicBezTo>
                    <a:cubicBezTo>
                      <a:pt x="2647" y="2621"/>
                      <a:pt x="2581" y="2634"/>
                      <a:pt x="2475" y="2648"/>
                    </a:cubicBezTo>
                    <a:cubicBezTo>
                      <a:pt x="2449" y="2661"/>
                      <a:pt x="2409" y="2674"/>
                      <a:pt x="2369" y="2701"/>
                    </a:cubicBezTo>
                    <a:cubicBezTo>
                      <a:pt x="2329" y="2727"/>
                      <a:pt x="2303" y="2767"/>
                      <a:pt x="2303" y="2833"/>
                    </a:cubicBezTo>
                    <a:cubicBezTo>
                      <a:pt x="2303" y="2899"/>
                      <a:pt x="2329" y="2939"/>
                      <a:pt x="2369" y="2965"/>
                    </a:cubicBezTo>
                    <a:cubicBezTo>
                      <a:pt x="2409" y="2992"/>
                      <a:pt x="2462" y="3005"/>
                      <a:pt x="2515" y="3005"/>
                    </a:cubicBezTo>
                    <a:cubicBezTo>
                      <a:pt x="2528" y="3005"/>
                      <a:pt x="2594" y="3005"/>
                      <a:pt x="2700" y="2992"/>
                    </a:cubicBezTo>
                    <a:lnTo>
                      <a:pt x="3653" y="2992"/>
                    </a:lnTo>
                    <a:cubicBezTo>
                      <a:pt x="3706" y="2992"/>
                      <a:pt x="3759" y="2979"/>
                      <a:pt x="3812" y="2965"/>
                    </a:cubicBezTo>
                    <a:cubicBezTo>
                      <a:pt x="3851" y="2939"/>
                      <a:pt x="3878" y="2899"/>
                      <a:pt x="3878" y="2833"/>
                    </a:cubicBezTo>
                    <a:cubicBezTo>
                      <a:pt x="3878" y="2793"/>
                      <a:pt x="3865" y="2754"/>
                      <a:pt x="3838" y="2727"/>
                    </a:cubicBezTo>
                    <a:cubicBezTo>
                      <a:pt x="3812" y="2701"/>
                      <a:pt x="3785" y="2687"/>
                      <a:pt x="3746" y="2674"/>
                    </a:cubicBezTo>
                    <a:cubicBezTo>
                      <a:pt x="3706" y="2648"/>
                      <a:pt x="3666" y="2648"/>
                      <a:pt x="3626" y="2634"/>
                    </a:cubicBezTo>
                    <a:lnTo>
                      <a:pt x="3203" y="2634"/>
                    </a:lnTo>
                    <a:lnTo>
                      <a:pt x="3203" y="1205"/>
                    </a:lnTo>
                    <a:cubicBezTo>
                      <a:pt x="3203" y="954"/>
                      <a:pt x="3163" y="755"/>
                      <a:pt x="3110" y="596"/>
                    </a:cubicBezTo>
                    <a:cubicBezTo>
                      <a:pt x="3044" y="437"/>
                      <a:pt x="2965" y="318"/>
                      <a:pt x="2872" y="226"/>
                    </a:cubicBezTo>
                    <a:cubicBezTo>
                      <a:pt x="2779" y="146"/>
                      <a:pt x="2674" y="80"/>
                      <a:pt x="2554" y="54"/>
                    </a:cubicBezTo>
                    <a:cubicBezTo>
                      <a:pt x="2449" y="14"/>
                      <a:pt x="2356" y="1"/>
                      <a:pt x="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>
                <a:off x="611815" y="1689153"/>
                <a:ext cx="634279" cy="414801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505" extrusionOk="0">
                    <a:moveTo>
                      <a:pt x="4633" y="0"/>
                    </a:moveTo>
                    <a:cubicBezTo>
                      <a:pt x="4527" y="0"/>
                      <a:pt x="4474" y="53"/>
                      <a:pt x="4421" y="172"/>
                    </a:cubicBezTo>
                    <a:lnTo>
                      <a:pt x="3428" y="6234"/>
                    </a:lnTo>
                    <a:lnTo>
                      <a:pt x="2595" y="3031"/>
                    </a:lnTo>
                    <a:cubicBezTo>
                      <a:pt x="2542" y="2925"/>
                      <a:pt x="2489" y="2872"/>
                      <a:pt x="2383" y="2872"/>
                    </a:cubicBezTo>
                    <a:lnTo>
                      <a:pt x="225" y="2872"/>
                    </a:lnTo>
                    <a:cubicBezTo>
                      <a:pt x="120" y="2872"/>
                      <a:pt x="0" y="2978"/>
                      <a:pt x="0" y="3097"/>
                    </a:cubicBezTo>
                    <a:cubicBezTo>
                      <a:pt x="0" y="3203"/>
                      <a:pt x="120" y="3309"/>
                      <a:pt x="225" y="3309"/>
                    </a:cubicBezTo>
                    <a:lnTo>
                      <a:pt x="2211" y="3309"/>
                    </a:lnTo>
                    <a:lnTo>
                      <a:pt x="3256" y="7332"/>
                    </a:lnTo>
                    <a:cubicBezTo>
                      <a:pt x="3309" y="7452"/>
                      <a:pt x="3375" y="7504"/>
                      <a:pt x="3481" y="7504"/>
                    </a:cubicBezTo>
                    <a:cubicBezTo>
                      <a:pt x="3587" y="7504"/>
                      <a:pt x="3706" y="7399"/>
                      <a:pt x="3706" y="7332"/>
                    </a:cubicBezTo>
                    <a:lnTo>
                      <a:pt x="4858" y="450"/>
                    </a:lnTo>
                    <a:lnTo>
                      <a:pt x="11250" y="450"/>
                    </a:lnTo>
                    <a:cubicBezTo>
                      <a:pt x="11370" y="450"/>
                      <a:pt x="11475" y="331"/>
                      <a:pt x="11475" y="225"/>
                    </a:cubicBezTo>
                    <a:cubicBezTo>
                      <a:pt x="11475" y="119"/>
                      <a:pt x="11370" y="0"/>
                      <a:pt x="11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1"/>
            <p:cNvGrpSpPr/>
            <p:nvPr/>
          </p:nvGrpSpPr>
          <p:grpSpPr>
            <a:xfrm>
              <a:off x="7578957" y="753109"/>
              <a:ext cx="1205251" cy="628374"/>
              <a:chOff x="1787352" y="2530363"/>
              <a:chExt cx="1540651" cy="803239"/>
            </a:xfrm>
          </p:grpSpPr>
          <p:sp>
            <p:nvSpPr>
              <p:cNvPr id="178" name="Google Shape;178;p11"/>
              <p:cNvSpPr/>
              <p:nvPr/>
            </p:nvSpPr>
            <p:spPr>
              <a:xfrm>
                <a:off x="1971678" y="2530363"/>
                <a:ext cx="914442" cy="628420"/>
              </a:xfrm>
              <a:custGeom>
                <a:avLst/>
                <a:gdLst/>
                <a:ahLst/>
                <a:cxnLst/>
                <a:rect l="l" t="t" r="r" b="b"/>
                <a:pathLst>
                  <a:path w="16545" h="11370" extrusionOk="0">
                    <a:moveTo>
                      <a:pt x="279" y="1"/>
                    </a:moveTo>
                    <a:cubicBezTo>
                      <a:pt x="213" y="1"/>
                      <a:pt x="160" y="1"/>
                      <a:pt x="160" y="54"/>
                    </a:cubicBezTo>
                    <a:cubicBezTo>
                      <a:pt x="54" y="120"/>
                      <a:pt x="1" y="173"/>
                      <a:pt x="1" y="279"/>
                    </a:cubicBezTo>
                    <a:lnTo>
                      <a:pt x="1" y="8603"/>
                    </a:lnTo>
                    <a:cubicBezTo>
                      <a:pt x="1" y="8551"/>
                      <a:pt x="54" y="8445"/>
                      <a:pt x="107" y="8445"/>
                    </a:cubicBezTo>
                    <a:cubicBezTo>
                      <a:pt x="160" y="8392"/>
                      <a:pt x="213" y="8326"/>
                      <a:pt x="279" y="8326"/>
                    </a:cubicBezTo>
                    <a:lnTo>
                      <a:pt x="543" y="8326"/>
                    </a:lnTo>
                    <a:lnTo>
                      <a:pt x="543" y="715"/>
                    </a:lnTo>
                    <a:lnTo>
                      <a:pt x="13011" y="6340"/>
                    </a:lnTo>
                    <a:cubicBezTo>
                      <a:pt x="12852" y="6076"/>
                      <a:pt x="12733" y="5798"/>
                      <a:pt x="12574" y="5520"/>
                    </a:cubicBezTo>
                    <a:lnTo>
                      <a:pt x="385" y="54"/>
                    </a:lnTo>
                    <a:cubicBezTo>
                      <a:pt x="385" y="1"/>
                      <a:pt x="332" y="1"/>
                      <a:pt x="279" y="1"/>
                    </a:cubicBezTo>
                    <a:close/>
                    <a:moveTo>
                      <a:pt x="3085" y="10814"/>
                    </a:moveTo>
                    <a:lnTo>
                      <a:pt x="3085" y="11092"/>
                    </a:lnTo>
                    <a:cubicBezTo>
                      <a:pt x="3085" y="11198"/>
                      <a:pt x="3032" y="11251"/>
                      <a:pt x="2979" y="11303"/>
                    </a:cubicBezTo>
                    <a:cubicBezTo>
                      <a:pt x="2926" y="11370"/>
                      <a:pt x="2860" y="11370"/>
                      <a:pt x="2807" y="11370"/>
                    </a:cubicBezTo>
                    <a:lnTo>
                      <a:pt x="16545" y="11370"/>
                    </a:lnTo>
                    <a:cubicBezTo>
                      <a:pt x="16426" y="11198"/>
                      <a:pt x="16267" y="11039"/>
                      <a:pt x="16095" y="108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>
                <a:off x="2666643" y="2835398"/>
                <a:ext cx="661361" cy="32338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5851" extrusionOk="0">
                    <a:moveTo>
                      <a:pt x="0" y="1"/>
                    </a:moveTo>
                    <a:cubicBezTo>
                      <a:pt x="159" y="279"/>
                      <a:pt x="278" y="557"/>
                      <a:pt x="437" y="821"/>
                    </a:cubicBezTo>
                    <a:lnTo>
                      <a:pt x="10417" y="5295"/>
                    </a:lnTo>
                    <a:lnTo>
                      <a:pt x="3521" y="5295"/>
                    </a:lnTo>
                    <a:cubicBezTo>
                      <a:pt x="3693" y="5520"/>
                      <a:pt x="3852" y="5679"/>
                      <a:pt x="3971" y="5851"/>
                    </a:cubicBezTo>
                    <a:lnTo>
                      <a:pt x="11687" y="5851"/>
                    </a:lnTo>
                    <a:cubicBezTo>
                      <a:pt x="11793" y="5851"/>
                      <a:pt x="11912" y="5784"/>
                      <a:pt x="11965" y="5626"/>
                    </a:cubicBezTo>
                    <a:cubicBezTo>
                      <a:pt x="11965" y="5520"/>
                      <a:pt x="11912" y="5401"/>
                      <a:pt x="11793" y="534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>
                <a:off x="1971678" y="2990485"/>
                <a:ext cx="170508" cy="168297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045" extrusionOk="0">
                    <a:moveTo>
                      <a:pt x="2529" y="556"/>
                    </a:moveTo>
                    <a:lnTo>
                      <a:pt x="2529" y="2489"/>
                    </a:lnTo>
                    <a:lnTo>
                      <a:pt x="543" y="2489"/>
                    </a:lnTo>
                    <a:lnTo>
                      <a:pt x="543" y="556"/>
                    </a:lnTo>
                    <a:close/>
                    <a:moveTo>
                      <a:pt x="279" y="1"/>
                    </a:moveTo>
                    <a:cubicBezTo>
                      <a:pt x="213" y="1"/>
                      <a:pt x="160" y="67"/>
                      <a:pt x="107" y="120"/>
                    </a:cubicBezTo>
                    <a:cubicBezTo>
                      <a:pt x="54" y="120"/>
                      <a:pt x="1" y="226"/>
                      <a:pt x="1" y="278"/>
                    </a:cubicBezTo>
                    <a:lnTo>
                      <a:pt x="1" y="2767"/>
                    </a:lnTo>
                    <a:cubicBezTo>
                      <a:pt x="1" y="2873"/>
                      <a:pt x="54" y="2926"/>
                      <a:pt x="107" y="2978"/>
                    </a:cubicBezTo>
                    <a:cubicBezTo>
                      <a:pt x="160" y="3045"/>
                      <a:pt x="213" y="3045"/>
                      <a:pt x="279" y="3045"/>
                    </a:cubicBezTo>
                    <a:lnTo>
                      <a:pt x="2807" y="3045"/>
                    </a:lnTo>
                    <a:cubicBezTo>
                      <a:pt x="2860" y="3045"/>
                      <a:pt x="2926" y="3045"/>
                      <a:pt x="2979" y="2978"/>
                    </a:cubicBezTo>
                    <a:cubicBezTo>
                      <a:pt x="3032" y="2926"/>
                      <a:pt x="3085" y="2873"/>
                      <a:pt x="3085" y="2767"/>
                    </a:cubicBezTo>
                    <a:lnTo>
                      <a:pt x="3085" y="2489"/>
                    </a:lnTo>
                    <a:lnTo>
                      <a:pt x="3085" y="278"/>
                    </a:lnTo>
                    <a:cubicBezTo>
                      <a:pt x="3085" y="226"/>
                      <a:pt x="3032" y="120"/>
                      <a:pt x="2979" y="120"/>
                    </a:cubicBezTo>
                    <a:cubicBezTo>
                      <a:pt x="2926" y="67"/>
                      <a:pt x="2860" y="1"/>
                      <a:pt x="28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>
                <a:off x="2584733" y="2634989"/>
                <a:ext cx="118554" cy="120765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85" extrusionOk="0">
                    <a:moveTo>
                      <a:pt x="887" y="1284"/>
                    </a:moveTo>
                    <a:cubicBezTo>
                      <a:pt x="953" y="1284"/>
                      <a:pt x="1032" y="1297"/>
                      <a:pt x="1085" y="1311"/>
                    </a:cubicBezTo>
                    <a:cubicBezTo>
                      <a:pt x="1151" y="1324"/>
                      <a:pt x="1204" y="1350"/>
                      <a:pt x="1257" y="1377"/>
                    </a:cubicBezTo>
                    <a:cubicBezTo>
                      <a:pt x="1310" y="1403"/>
                      <a:pt x="1350" y="1430"/>
                      <a:pt x="1376" y="1469"/>
                    </a:cubicBezTo>
                    <a:cubicBezTo>
                      <a:pt x="1403" y="1509"/>
                      <a:pt x="1416" y="1549"/>
                      <a:pt x="1416" y="1588"/>
                    </a:cubicBezTo>
                    <a:cubicBezTo>
                      <a:pt x="1416" y="1641"/>
                      <a:pt x="1403" y="1681"/>
                      <a:pt x="1363" y="1721"/>
                    </a:cubicBezTo>
                    <a:cubicBezTo>
                      <a:pt x="1337" y="1761"/>
                      <a:pt x="1297" y="1787"/>
                      <a:pt x="1231" y="1813"/>
                    </a:cubicBezTo>
                    <a:cubicBezTo>
                      <a:pt x="1178" y="1840"/>
                      <a:pt x="1112" y="1866"/>
                      <a:pt x="1046" y="1880"/>
                    </a:cubicBezTo>
                    <a:cubicBezTo>
                      <a:pt x="966" y="1906"/>
                      <a:pt x="887" y="1906"/>
                      <a:pt x="807" y="1906"/>
                    </a:cubicBezTo>
                    <a:cubicBezTo>
                      <a:pt x="675" y="1906"/>
                      <a:pt x="569" y="1893"/>
                      <a:pt x="463" y="1840"/>
                    </a:cubicBezTo>
                    <a:cubicBezTo>
                      <a:pt x="371" y="1800"/>
                      <a:pt x="318" y="1734"/>
                      <a:pt x="318" y="1641"/>
                    </a:cubicBezTo>
                    <a:cubicBezTo>
                      <a:pt x="318" y="1588"/>
                      <a:pt x="331" y="1536"/>
                      <a:pt x="371" y="1496"/>
                    </a:cubicBezTo>
                    <a:cubicBezTo>
                      <a:pt x="397" y="1456"/>
                      <a:pt x="437" y="1416"/>
                      <a:pt x="490" y="1390"/>
                    </a:cubicBezTo>
                    <a:cubicBezTo>
                      <a:pt x="529" y="1350"/>
                      <a:pt x="596" y="1337"/>
                      <a:pt x="662" y="1311"/>
                    </a:cubicBezTo>
                    <a:cubicBezTo>
                      <a:pt x="728" y="1297"/>
                      <a:pt x="807" y="1284"/>
                      <a:pt x="887" y="1284"/>
                    </a:cubicBezTo>
                    <a:close/>
                    <a:moveTo>
                      <a:pt x="926" y="0"/>
                    </a:moveTo>
                    <a:cubicBezTo>
                      <a:pt x="688" y="0"/>
                      <a:pt x="490" y="53"/>
                      <a:pt x="344" y="159"/>
                    </a:cubicBezTo>
                    <a:cubicBezTo>
                      <a:pt x="199" y="265"/>
                      <a:pt x="132" y="397"/>
                      <a:pt x="132" y="569"/>
                    </a:cubicBezTo>
                    <a:cubicBezTo>
                      <a:pt x="132" y="649"/>
                      <a:pt x="159" y="715"/>
                      <a:pt x="199" y="781"/>
                    </a:cubicBezTo>
                    <a:cubicBezTo>
                      <a:pt x="238" y="861"/>
                      <a:pt x="304" y="887"/>
                      <a:pt x="397" y="887"/>
                    </a:cubicBezTo>
                    <a:cubicBezTo>
                      <a:pt x="463" y="887"/>
                      <a:pt x="503" y="874"/>
                      <a:pt x="543" y="847"/>
                    </a:cubicBezTo>
                    <a:cubicBezTo>
                      <a:pt x="582" y="821"/>
                      <a:pt x="596" y="781"/>
                      <a:pt x="596" y="728"/>
                    </a:cubicBezTo>
                    <a:cubicBezTo>
                      <a:pt x="596" y="675"/>
                      <a:pt x="582" y="636"/>
                      <a:pt x="556" y="622"/>
                    </a:cubicBezTo>
                    <a:cubicBezTo>
                      <a:pt x="529" y="596"/>
                      <a:pt x="503" y="583"/>
                      <a:pt x="490" y="583"/>
                    </a:cubicBezTo>
                    <a:cubicBezTo>
                      <a:pt x="450" y="569"/>
                      <a:pt x="437" y="569"/>
                      <a:pt x="410" y="556"/>
                    </a:cubicBezTo>
                    <a:cubicBezTo>
                      <a:pt x="397" y="556"/>
                      <a:pt x="397" y="530"/>
                      <a:pt x="397" y="503"/>
                    </a:cubicBezTo>
                    <a:cubicBezTo>
                      <a:pt x="397" y="477"/>
                      <a:pt x="410" y="437"/>
                      <a:pt x="437" y="411"/>
                    </a:cubicBezTo>
                    <a:cubicBezTo>
                      <a:pt x="476" y="384"/>
                      <a:pt x="516" y="358"/>
                      <a:pt x="556" y="344"/>
                    </a:cubicBezTo>
                    <a:cubicBezTo>
                      <a:pt x="609" y="318"/>
                      <a:pt x="662" y="305"/>
                      <a:pt x="728" y="291"/>
                    </a:cubicBezTo>
                    <a:cubicBezTo>
                      <a:pt x="781" y="278"/>
                      <a:pt x="834" y="278"/>
                      <a:pt x="887" y="278"/>
                    </a:cubicBezTo>
                    <a:cubicBezTo>
                      <a:pt x="1072" y="278"/>
                      <a:pt x="1204" y="331"/>
                      <a:pt x="1297" y="450"/>
                    </a:cubicBezTo>
                    <a:cubicBezTo>
                      <a:pt x="1376" y="569"/>
                      <a:pt x="1416" y="728"/>
                      <a:pt x="1416" y="927"/>
                    </a:cubicBezTo>
                    <a:cubicBezTo>
                      <a:pt x="1416" y="940"/>
                      <a:pt x="1416" y="966"/>
                      <a:pt x="1416" y="1006"/>
                    </a:cubicBezTo>
                    <a:lnTo>
                      <a:pt x="1416" y="1099"/>
                    </a:lnTo>
                    <a:lnTo>
                      <a:pt x="1416" y="1218"/>
                    </a:lnTo>
                    <a:cubicBezTo>
                      <a:pt x="1218" y="1086"/>
                      <a:pt x="1006" y="1006"/>
                      <a:pt x="768" y="1006"/>
                    </a:cubicBezTo>
                    <a:cubicBezTo>
                      <a:pt x="649" y="1006"/>
                      <a:pt x="543" y="1033"/>
                      <a:pt x="450" y="1059"/>
                    </a:cubicBezTo>
                    <a:cubicBezTo>
                      <a:pt x="357" y="1086"/>
                      <a:pt x="278" y="1138"/>
                      <a:pt x="212" y="1191"/>
                    </a:cubicBezTo>
                    <a:cubicBezTo>
                      <a:pt x="146" y="1244"/>
                      <a:pt x="93" y="1311"/>
                      <a:pt x="53" y="1390"/>
                    </a:cubicBezTo>
                    <a:cubicBezTo>
                      <a:pt x="13" y="1469"/>
                      <a:pt x="0" y="1549"/>
                      <a:pt x="0" y="1641"/>
                    </a:cubicBezTo>
                    <a:cubicBezTo>
                      <a:pt x="0" y="1800"/>
                      <a:pt x="53" y="1946"/>
                      <a:pt x="185" y="2038"/>
                    </a:cubicBezTo>
                    <a:cubicBezTo>
                      <a:pt x="318" y="2131"/>
                      <a:pt x="490" y="2184"/>
                      <a:pt x="701" y="2184"/>
                    </a:cubicBezTo>
                    <a:cubicBezTo>
                      <a:pt x="847" y="2184"/>
                      <a:pt x="979" y="2158"/>
                      <a:pt x="1099" y="2118"/>
                    </a:cubicBezTo>
                    <a:cubicBezTo>
                      <a:pt x="1218" y="2065"/>
                      <a:pt x="1324" y="1999"/>
                      <a:pt x="1429" y="1919"/>
                    </a:cubicBezTo>
                    <a:cubicBezTo>
                      <a:pt x="1456" y="2012"/>
                      <a:pt x="1496" y="2078"/>
                      <a:pt x="1562" y="2131"/>
                    </a:cubicBezTo>
                    <a:cubicBezTo>
                      <a:pt x="1628" y="2171"/>
                      <a:pt x="1707" y="2184"/>
                      <a:pt x="1787" y="2184"/>
                    </a:cubicBezTo>
                    <a:cubicBezTo>
                      <a:pt x="1840" y="2184"/>
                      <a:pt x="1879" y="2184"/>
                      <a:pt x="1919" y="2171"/>
                    </a:cubicBezTo>
                    <a:cubicBezTo>
                      <a:pt x="1959" y="2158"/>
                      <a:pt x="1999" y="2131"/>
                      <a:pt x="2038" y="2105"/>
                    </a:cubicBezTo>
                    <a:cubicBezTo>
                      <a:pt x="2078" y="2078"/>
                      <a:pt x="2091" y="2038"/>
                      <a:pt x="2118" y="1999"/>
                    </a:cubicBezTo>
                    <a:cubicBezTo>
                      <a:pt x="2144" y="1959"/>
                      <a:pt x="2144" y="1893"/>
                      <a:pt x="2144" y="1840"/>
                    </a:cubicBezTo>
                    <a:cubicBezTo>
                      <a:pt x="2144" y="1800"/>
                      <a:pt x="2144" y="1761"/>
                      <a:pt x="2131" y="1734"/>
                    </a:cubicBezTo>
                    <a:cubicBezTo>
                      <a:pt x="2118" y="1694"/>
                      <a:pt x="2091" y="1681"/>
                      <a:pt x="2051" y="1681"/>
                    </a:cubicBezTo>
                    <a:cubicBezTo>
                      <a:pt x="2012" y="1681"/>
                      <a:pt x="1972" y="1694"/>
                      <a:pt x="1959" y="1721"/>
                    </a:cubicBezTo>
                    <a:cubicBezTo>
                      <a:pt x="1946" y="1747"/>
                      <a:pt x="1932" y="1761"/>
                      <a:pt x="1932" y="1787"/>
                    </a:cubicBezTo>
                    <a:cubicBezTo>
                      <a:pt x="1919" y="1827"/>
                      <a:pt x="1906" y="1853"/>
                      <a:pt x="1893" y="1880"/>
                    </a:cubicBezTo>
                    <a:cubicBezTo>
                      <a:pt x="1893" y="1893"/>
                      <a:pt x="1866" y="1906"/>
                      <a:pt x="1840" y="1906"/>
                    </a:cubicBezTo>
                    <a:cubicBezTo>
                      <a:pt x="1787" y="1906"/>
                      <a:pt x="1760" y="1893"/>
                      <a:pt x="1747" y="1840"/>
                    </a:cubicBezTo>
                    <a:cubicBezTo>
                      <a:pt x="1734" y="1800"/>
                      <a:pt x="1734" y="1708"/>
                      <a:pt x="1734" y="1562"/>
                    </a:cubicBezTo>
                    <a:lnTo>
                      <a:pt x="1734" y="1403"/>
                    </a:lnTo>
                    <a:cubicBezTo>
                      <a:pt x="1734" y="1337"/>
                      <a:pt x="1734" y="1271"/>
                      <a:pt x="1734" y="1218"/>
                    </a:cubicBezTo>
                    <a:cubicBezTo>
                      <a:pt x="1734" y="1152"/>
                      <a:pt x="1747" y="1086"/>
                      <a:pt x="1747" y="1033"/>
                    </a:cubicBezTo>
                    <a:cubicBezTo>
                      <a:pt x="1747" y="980"/>
                      <a:pt x="1747" y="927"/>
                      <a:pt x="1747" y="900"/>
                    </a:cubicBezTo>
                    <a:cubicBezTo>
                      <a:pt x="1747" y="291"/>
                      <a:pt x="1469" y="0"/>
                      <a:pt x="9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>
                <a:off x="1787352" y="2713970"/>
                <a:ext cx="141215" cy="21295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853" extrusionOk="0">
                    <a:moveTo>
                      <a:pt x="1655" y="1959"/>
                    </a:moveTo>
                    <a:cubicBezTo>
                      <a:pt x="1708" y="1959"/>
                      <a:pt x="1761" y="1973"/>
                      <a:pt x="1827" y="1999"/>
                    </a:cubicBezTo>
                    <a:cubicBezTo>
                      <a:pt x="1893" y="2026"/>
                      <a:pt x="1946" y="2065"/>
                      <a:pt x="2012" y="2132"/>
                    </a:cubicBezTo>
                    <a:cubicBezTo>
                      <a:pt x="2065" y="2184"/>
                      <a:pt x="2118" y="2277"/>
                      <a:pt x="2158" y="2370"/>
                    </a:cubicBezTo>
                    <a:cubicBezTo>
                      <a:pt x="2198" y="2476"/>
                      <a:pt x="2211" y="2595"/>
                      <a:pt x="2211" y="2754"/>
                    </a:cubicBezTo>
                    <a:cubicBezTo>
                      <a:pt x="2211" y="2912"/>
                      <a:pt x="2184" y="3045"/>
                      <a:pt x="2131" y="3151"/>
                    </a:cubicBezTo>
                    <a:cubicBezTo>
                      <a:pt x="2092" y="3256"/>
                      <a:pt x="2039" y="3336"/>
                      <a:pt x="1959" y="3402"/>
                    </a:cubicBezTo>
                    <a:cubicBezTo>
                      <a:pt x="1893" y="3455"/>
                      <a:pt x="1814" y="3495"/>
                      <a:pt x="1734" y="3521"/>
                    </a:cubicBezTo>
                    <a:cubicBezTo>
                      <a:pt x="1655" y="3548"/>
                      <a:pt x="1576" y="3548"/>
                      <a:pt x="1523" y="3548"/>
                    </a:cubicBezTo>
                    <a:cubicBezTo>
                      <a:pt x="1324" y="3548"/>
                      <a:pt x="1178" y="3495"/>
                      <a:pt x="1086" y="3376"/>
                    </a:cubicBezTo>
                    <a:cubicBezTo>
                      <a:pt x="993" y="3256"/>
                      <a:pt x="940" y="3071"/>
                      <a:pt x="940" y="2846"/>
                    </a:cubicBezTo>
                    <a:cubicBezTo>
                      <a:pt x="940" y="2793"/>
                      <a:pt x="953" y="2714"/>
                      <a:pt x="980" y="2608"/>
                    </a:cubicBezTo>
                    <a:cubicBezTo>
                      <a:pt x="1006" y="2515"/>
                      <a:pt x="1059" y="2423"/>
                      <a:pt x="1112" y="2317"/>
                    </a:cubicBezTo>
                    <a:cubicBezTo>
                      <a:pt x="1165" y="2224"/>
                      <a:pt x="1245" y="2132"/>
                      <a:pt x="1337" y="2065"/>
                    </a:cubicBezTo>
                    <a:cubicBezTo>
                      <a:pt x="1430" y="1999"/>
                      <a:pt x="1536" y="1959"/>
                      <a:pt x="1655" y="1959"/>
                    </a:cubicBezTo>
                    <a:close/>
                    <a:moveTo>
                      <a:pt x="398" y="1"/>
                    </a:moveTo>
                    <a:cubicBezTo>
                      <a:pt x="265" y="1"/>
                      <a:pt x="173" y="14"/>
                      <a:pt x="106" y="40"/>
                    </a:cubicBezTo>
                    <a:cubicBezTo>
                      <a:pt x="40" y="67"/>
                      <a:pt x="1" y="93"/>
                      <a:pt x="1" y="146"/>
                    </a:cubicBezTo>
                    <a:cubicBezTo>
                      <a:pt x="1" y="173"/>
                      <a:pt x="27" y="199"/>
                      <a:pt x="67" y="212"/>
                    </a:cubicBezTo>
                    <a:cubicBezTo>
                      <a:pt x="120" y="239"/>
                      <a:pt x="159" y="239"/>
                      <a:pt x="212" y="239"/>
                    </a:cubicBezTo>
                    <a:lnTo>
                      <a:pt x="398" y="239"/>
                    </a:lnTo>
                    <a:cubicBezTo>
                      <a:pt x="530" y="239"/>
                      <a:pt x="596" y="279"/>
                      <a:pt x="596" y="371"/>
                    </a:cubicBezTo>
                    <a:lnTo>
                      <a:pt x="596" y="557"/>
                    </a:lnTo>
                    <a:lnTo>
                      <a:pt x="596" y="821"/>
                    </a:lnTo>
                    <a:cubicBezTo>
                      <a:pt x="596" y="927"/>
                      <a:pt x="609" y="1033"/>
                      <a:pt x="609" y="1139"/>
                    </a:cubicBezTo>
                    <a:lnTo>
                      <a:pt x="609" y="1483"/>
                    </a:lnTo>
                    <a:cubicBezTo>
                      <a:pt x="609" y="1721"/>
                      <a:pt x="596" y="1920"/>
                      <a:pt x="596" y="2092"/>
                    </a:cubicBezTo>
                    <a:cubicBezTo>
                      <a:pt x="596" y="2264"/>
                      <a:pt x="596" y="2409"/>
                      <a:pt x="596" y="2542"/>
                    </a:cubicBezTo>
                    <a:cubicBezTo>
                      <a:pt x="596" y="2674"/>
                      <a:pt x="583" y="2780"/>
                      <a:pt x="583" y="2886"/>
                    </a:cubicBezTo>
                    <a:cubicBezTo>
                      <a:pt x="583" y="2979"/>
                      <a:pt x="583" y="3071"/>
                      <a:pt x="583" y="3151"/>
                    </a:cubicBezTo>
                    <a:lnTo>
                      <a:pt x="570" y="3402"/>
                    </a:lnTo>
                    <a:cubicBezTo>
                      <a:pt x="570" y="3495"/>
                      <a:pt x="556" y="3587"/>
                      <a:pt x="556" y="3680"/>
                    </a:cubicBezTo>
                    <a:cubicBezTo>
                      <a:pt x="556" y="3733"/>
                      <a:pt x="583" y="3786"/>
                      <a:pt x="609" y="3812"/>
                    </a:cubicBezTo>
                    <a:cubicBezTo>
                      <a:pt x="636" y="3839"/>
                      <a:pt x="676" y="3852"/>
                      <a:pt x="715" y="3852"/>
                    </a:cubicBezTo>
                    <a:cubicBezTo>
                      <a:pt x="755" y="3852"/>
                      <a:pt x="781" y="3839"/>
                      <a:pt x="808" y="3826"/>
                    </a:cubicBezTo>
                    <a:cubicBezTo>
                      <a:pt x="821" y="3826"/>
                      <a:pt x="848" y="3799"/>
                      <a:pt x="861" y="3773"/>
                    </a:cubicBezTo>
                    <a:cubicBezTo>
                      <a:pt x="861" y="3746"/>
                      <a:pt x="874" y="3706"/>
                      <a:pt x="874" y="3667"/>
                    </a:cubicBezTo>
                    <a:cubicBezTo>
                      <a:pt x="874" y="3614"/>
                      <a:pt x="887" y="3548"/>
                      <a:pt x="887" y="3481"/>
                    </a:cubicBezTo>
                    <a:cubicBezTo>
                      <a:pt x="914" y="3521"/>
                      <a:pt x="940" y="3561"/>
                      <a:pt x="980" y="3614"/>
                    </a:cubicBezTo>
                    <a:cubicBezTo>
                      <a:pt x="1020" y="3654"/>
                      <a:pt x="1059" y="3680"/>
                      <a:pt x="1112" y="3720"/>
                    </a:cubicBezTo>
                    <a:cubicBezTo>
                      <a:pt x="1152" y="3759"/>
                      <a:pt x="1218" y="3786"/>
                      <a:pt x="1284" y="3799"/>
                    </a:cubicBezTo>
                    <a:cubicBezTo>
                      <a:pt x="1351" y="3826"/>
                      <a:pt x="1430" y="3839"/>
                      <a:pt x="1523" y="3839"/>
                    </a:cubicBezTo>
                    <a:cubicBezTo>
                      <a:pt x="1628" y="3839"/>
                      <a:pt x="1748" y="3826"/>
                      <a:pt x="1867" y="3786"/>
                    </a:cubicBezTo>
                    <a:cubicBezTo>
                      <a:pt x="1986" y="3746"/>
                      <a:pt x="2105" y="3693"/>
                      <a:pt x="2198" y="3614"/>
                    </a:cubicBezTo>
                    <a:cubicBezTo>
                      <a:pt x="2303" y="3521"/>
                      <a:pt x="2383" y="3415"/>
                      <a:pt x="2449" y="3283"/>
                    </a:cubicBezTo>
                    <a:cubicBezTo>
                      <a:pt x="2515" y="3151"/>
                      <a:pt x="2555" y="2979"/>
                      <a:pt x="2555" y="2780"/>
                    </a:cubicBezTo>
                    <a:cubicBezTo>
                      <a:pt x="2555" y="2661"/>
                      <a:pt x="2542" y="2529"/>
                      <a:pt x="2502" y="2409"/>
                    </a:cubicBezTo>
                    <a:cubicBezTo>
                      <a:pt x="2476" y="2277"/>
                      <a:pt x="2436" y="2158"/>
                      <a:pt x="2370" y="2052"/>
                    </a:cubicBezTo>
                    <a:cubicBezTo>
                      <a:pt x="2317" y="1946"/>
                      <a:pt x="2224" y="1854"/>
                      <a:pt x="2118" y="1774"/>
                    </a:cubicBezTo>
                    <a:cubicBezTo>
                      <a:pt x="2012" y="1708"/>
                      <a:pt x="1893" y="1668"/>
                      <a:pt x="1734" y="1668"/>
                    </a:cubicBezTo>
                    <a:cubicBezTo>
                      <a:pt x="1562" y="1668"/>
                      <a:pt x="1403" y="1721"/>
                      <a:pt x="1271" y="1827"/>
                    </a:cubicBezTo>
                    <a:cubicBezTo>
                      <a:pt x="1126" y="1920"/>
                      <a:pt x="1020" y="2065"/>
                      <a:pt x="927" y="2251"/>
                    </a:cubicBezTo>
                    <a:lnTo>
                      <a:pt x="927" y="173"/>
                    </a:lnTo>
                    <a:cubicBezTo>
                      <a:pt x="927" y="93"/>
                      <a:pt x="914" y="40"/>
                      <a:pt x="887" y="27"/>
                    </a:cubicBezTo>
                    <a:cubicBezTo>
                      <a:pt x="861" y="14"/>
                      <a:pt x="834" y="1"/>
                      <a:pt x="8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>
                <a:off x="2506415" y="3201175"/>
                <a:ext cx="111977" cy="132427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2396" extrusionOk="0">
                    <a:moveTo>
                      <a:pt x="1761" y="0"/>
                    </a:moveTo>
                    <a:cubicBezTo>
                      <a:pt x="1708" y="0"/>
                      <a:pt x="1682" y="14"/>
                      <a:pt x="1655" y="40"/>
                    </a:cubicBezTo>
                    <a:cubicBezTo>
                      <a:pt x="1629" y="66"/>
                      <a:pt x="1629" y="93"/>
                      <a:pt x="1629" y="133"/>
                    </a:cubicBezTo>
                    <a:lnTo>
                      <a:pt x="1629" y="265"/>
                    </a:lnTo>
                    <a:cubicBezTo>
                      <a:pt x="1629" y="318"/>
                      <a:pt x="1629" y="358"/>
                      <a:pt x="1629" y="384"/>
                    </a:cubicBezTo>
                    <a:cubicBezTo>
                      <a:pt x="1563" y="291"/>
                      <a:pt x="1483" y="212"/>
                      <a:pt x="1391" y="186"/>
                    </a:cubicBezTo>
                    <a:cubicBezTo>
                      <a:pt x="1298" y="159"/>
                      <a:pt x="1192" y="133"/>
                      <a:pt x="1073" y="133"/>
                    </a:cubicBezTo>
                    <a:cubicBezTo>
                      <a:pt x="927" y="133"/>
                      <a:pt x="782" y="172"/>
                      <a:pt x="649" y="225"/>
                    </a:cubicBezTo>
                    <a:cubicBezTo>
                      <a:pt x="517" y="291"/>
                      <a:pt x="398" y="371"/>
                      <a:pt x="305" y="490"/>
                    </a:cubicBezTo>
                    <a:cubicBezTo>
                      <a:pt x="213" y="583"/>
                      <a:pt x="133" y="715"/>
                      <a:pt x="80" y="861"/>
                    </a:cubicBezTo>
                    <a:cubicBezTo>
                      <a:pt x="27" y="1006"/>
                      <a:pt x="1" y="1165"/>
                      <a:pt x="1" y="1324"/>
                    </a:cubicBezTo>
                    <a:cubicBezTo>
                      <a:pt x="1" y="1469"/>
                      <a:pt x="14" y="1615"/>
                      <a:pt x="67" y="1747"/>
                    </a:cubicBezTo>
                    <a:cubicBezTo>
                      <a:pt x="120" y="1880"/>
                      <a:pt x="186" y="1986"/>
                      <a:pt x="266" y="2091"/>
                    </a:cubicBezTo>
                    <a:cubicBezTo>
                      <a:pt x="358" y="2184"/>
                      <a:pt x="464" y="2264"/>
                      <a:pt x="596" y="2316"/>
                    </a:cubicBezTo>
                    <a:cubicBezTo>
                      <a:pt x="729" y="2369"/>
                      <a:pt x="874" y="2396"/>
                      <a:pt x="1033" y="2396"/>
                    </a:cubicBezTo>
                    <a:cubicBezTo>
                      <a:pt x="1443" y="2396"/>
                      <a:pt x="1761" y="2237"/>
                      <a:pt x="1973" y="1906"/>
                    </a:cubicBezTo>
                    <a:cubicBezTo>
                      <a:pt x="1999" y="1880"/>
                      <a:pt x="1999" y="1853"/>
                      <a:pt x="2013" y="1840"/>
                    </a:cubicBezTo>
                    <a:cubicBezTo>
                      <a:pt x="2026" y="1827"/>
                      <a:pt x="2026" y="1800"/>
                      <a:pt x="2026" y="1774"/>
                    </a:cubicBezTo>
                    <a:cubicBezTo>
                      <a:pt x="2026" y="1734"/>
                      <a:pt x="2013" y="1708"/>
                      <a:pt x="1973" y="1681"/>
                    </a:cubicBezTo>
                    <a:cubicBezTo>
                      <a:pt x="1946" y="1668"/>
                      <a:pt x="1920" y="1655"/>
                      <a:pt x="1880" y="1655"/>
                    </a:cubicBezTo>
                    <a:cubicBezTo>
                      <a:pt x="1867" y="1655"/>
                      <a:pt x="1841" y="1668"/>
                      <a:pt x="1814" y="1681"/>
                    </a:cubicBezTo>
                    <a:cubicBezTo>
                      <a:pt x="1788" y="1694"/>
                      <a:pt x="1761" y="1721"/>
                      <a:pt x="1735" y="1774"/>
                    </a:cubicBezTo>
                    <a:cubicBezTo>
                      <a:pt x="1668" y="1866"/>
                      <a:pt x="1589" y="1946"/>
                      <a:pt x="1470" y="2012"/>
                    </a:cubicBezTo>
                    <a:cubicBezTo>
                      <a:pt x="1351" y="2078"/>
                      <a:pt x="1192" y="2105"/>
                      <a:pt x="1020" y="2105"/>
                    </a:cubicBezTo>
                    <a:cubicBezTo>
                      <a:pt x="808" y="2105"/>
                      <a:pt x="636" y="2039"/>
                      <a:pt x="530" y="1893"/>
                    </a:cubicBezTo>
                    <a:cubicBezTo>
                      <a:pt x="411" y="1761"/>
                      <a:pt x="358" y="1562"/>
                      <a:pt x="358" y="1324"/>
                    </a:cubicBezTo>
                    <a:cubicBezTo>
                      <a:pt x="358" y="1191"/>
                      <a:pt x="371" y="1059"/>
                      <a:pt x="398" y="953"/>
                    </a:cubicBezTo>
                    <a:cubicBezTo>
                      <a:pt x="438" y="847"/>
                      <a:pt x="491" y="755"/>
                      <a:pt x="557" y="675"/>
                    </a:cubicBezTo>
                    <a:cubicBezTo>
                      <a:pt x="610" y="583"/>
                      <a:pt x="689" y="530"/>
                      <a:pt x="768" y="490"/>
                    </a:cubicBezTo>
                    <a:cubicBezTo>
                      <a:pt x="861" y="437"/>
                      <a:pt x="954" y="411"/>
                      <a:pt x="1060" y="411"/>
                    </a:cubicBezTo>
                    <a:cubicBezTo>
                      <a:pt x="1271" y="411"/>
                      <a:pt x="1417" y="464"/>
                      <a:pt x="1496" y="556"/>
                    </a:cubicBezTo>
                    <a:cubicBezTo>
                      <a:pt x="1576" y="649"/>
                      <a:pt x="1629" y="781"/>
                      <a:pt x="1629" y="940"/>
                    </a:cubicBezTo>
                    <a:cubicBezTo>
                      <a:pt x="1629" y="966"/>
                      <a:pt x="1642" y="993"/>
                      <a:pt x="1668" y="1006"/>
                    </a:cubicBezTo>
                    <a:cubicBezTo>
                      <a:pt x="1695" y="1033"/>
                      <a:pt x="1721" y="1033"/>
                      <a:pt x="1748" y="1033"/>
                    </a:cubicBezTo>
                    <a:cubicBezTo>
                      <a:pt x="1788" y="1033"/>
                      <a:pt x="1827" y="1019"/>
                      <a:pt x="1867" y="1006"/>
                    </a:cubicBezTo>
                    <a:cubicBezTo>
                      <a:pt x="1893" y="980"/>
                      <a:pt x="1920" y="953"/>
                      <a:pt x="1920" y="940"/>
                    </a:cubicBezTo>
                    <a:lnTo>
                      <a:pt x="1920" y="768"/>
                    </a:lnTo>
                    <a:lnTo>
                      <a:pt x="1920" y="543"/>
                    </a:lnTo>
                    <a:cubicBezTo>
                      <a:pt x="1920" y="477"/>
                      <a:pt x="1920" y="397"/>
                      <a:pt x="1920" y="331"/>
                    </a:cubicBezTo>
                    <a:lnTo>
                      <a:pt x="1920" y="159"/>
                    </a:lnTo>
                    <a:cubicBezTo>
                      <a:pt x="1920" y="106"/>
                      <a:pt x="1907" y="66"/>
                      <a:pt x="1880" y="40"/>
                    </a:cubicBezTo>
                    <a:cubicBezTo>
                      <a:pt x="1854" y="14"/>
                      <a:pt x="1814" y="0"/>
                      <a:pt x="1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" name="Google Shape;184;p11"/>
            <p:cNvSpPr/>
            <p:nvPr/>
          </p:nvSpPr>
          <p:spPr>
            <a:xfrm>
              <a:off x="6832818" y="329108"/>
              <a:ext cx="162405" cy="141179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11"/>
            <p:cNvGrpSpPr/>
            <p:nvPr/>
          </p:nvGrpSpPr>
          <p:grpSpPr>
            <a:xfrm>
              <a:off x="8031856" y="2129313"/>
              <a:ext cx="563833" cy="258403"/>
              <a:chOff x="6301529" y="2700815"/>
              <a:chExt cx="640137" cy="293373"/>
            </a:xfrm>
          </p:grpSpPr>
          <p:sp>
            <p:nvSpPr>
              <p:cNvPr id="186" name="Google Shape;186;p11"/>
              <p:cNvSpPr/>
              <p:nvPr/>
            </p:nvSpPr>
            <p:spPr>
              <a:xfrm>
                <a:off x="6301529" y="2703026"/>
                <a:ext cx="188802" cy="281656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5096" extrusionOk="0">
                    <a:moveTo>
                      <a:pt x="2528" y="609"/>
                    </a:moveTo>
                    <a:lnTo>
                      <a:pt x="2356" y="3177"/>
                    </a:lnTo>
                    <a:cubicBezTo>
                      <a:pt x="2211" y="3190"/>
                      <a:pt x="2039" y="3203"/>
                      <a:pt x="1853" y="3216"/>
                    </a:cubicBezTo>
                    <a:cubicBezTo>
                      <a:pt x="1668" y="3216"/>
                      <a:pt x="1496" y="3229"/>
                      <a:pt x="1324" y="3243"/>
                    </a:cubicBezTo>
                    <a:cubicBezTo>
                      <a:pt x="1165" y="3243"/>
                      <a:pt x="1020" y="3243"/>
                      <a:pt x="901" y="3256"/>
                    </a:cubicBezTo>
                    <a:lnTo>
                      <a:pt x="702" y="3256"/>
                    </a:lnTo>
                    <a:cubicBezTo>
                      <a:pt x="662" y="3256"/>
                      <a:pt x="636" y="3256"/>
                      <a:pt x="623" y="3243"/>
                    </a:cubicBezTo>
                    <a:cubicBezTo>
                      <a:pt x="623" y="3229"/>
                      <a:pt x="623" y="3216"/>
                      <a:pt x="623" y="3203"/>
                    </a:cubicBezTo>
                    <a:cubicBezTo>
                      <a:pt x="623" y="3177"/>
                      <a:pt x="623" y="3163"/>
                      <a:pt x="649" y="3137"/>
                    </a:cubicBezTo>
                    <a:cubicBezTo>
                      <a:pt x="676" y="3110"/>
                      <a:pt x="689" y="3097"/>
                      <a:pt x="689" y="3084"/>
                    </a:cubicBezTo>
                    <a:lnTo>
                      <a:pt x="2528" y="609"/>
                    </a:lnTo>
                    <a:close/>
                    <a:moveTo>
                      <a:pt x="2714" y="0"/>
                    </a:moveTo>
                    <a:cubicBezTo>
                      <a:pt x="2648" y="0"/>
                      <a:pt x="2581" y="27"/>
                      <a:pt x="2515" y="66"/>
                    </a:cubicBezTo>
                    <a:cubicBezTo>
                      <a:pt x="2462" y="119"/>
                      <a:pt x="2423" y="146"/>
                      <a:pt x="2409" y="172"/>
                    </a:cubicBezTo>
                    <a:cubicBezTo>
                      <a:pt x="2264" y="357"/>
                      <a:pt x="2131" y="530"/>
                      <a:pt x="2012" y="688"/>
                    </a:cubicBezTo>
                    <a:cubicBezTo>
                      <a:pt x="1893" y="834"/>
                      <a:pt x="1774" y="980"/>
                      <a:pt x="1668" y="1125"/>
                    </a:cubicBezTo>
                    <a:lnTo>
                      <a:pt x="1351" y="1562"/>
                    </a:lnTo>
                    <a:cubicBezTo>
                      <a:pt x="1245" y="1707"/>
                      <a:pt x="1126" y="1866"/>
                      <a:pt x="993" y="2038"/>
                    </a:cubicBezTo>
                    <a:cubicBezTo>
                      <a:pt x="874" y="2197"/>
                      <a:pt x="728" y="2396"/>
                      <a:pt x="583" y="2594"/>
                    </a:cubicBezTo>
                    <a:cubicBezTo>
                      <a:pt x="437" y="2806"/>
                      <a:pt x="265" y="3031"/>
                      <a:pt x="67" y="3296"/>
                    </a:cubicBezTo>
                    <a:cubicBezTo>
                      <a:pt x="40" y="3335"/>
                      <a:pt x="27" y="3362"/>
                      <a:pt x="14" y="3388"/>
                    </a:cubicBezTo>
                    <a:cubicBezTo>
                      <a:pt x="1" y="3415"/>
                      <a:pt x="1" y="3441"/>
                      <a:pt x="1" y="3468"/>
                    </a:cubicBezTo>
                    <a:cubicBezTo>
                      <a:pt x="1" y="3521"/>
                      <a:pt x="27" y="3574"/>
                      <a:pt x="80" y="3600"/>
                    </a:cubicBezTo>
                    <a:cubicBezTo>
                      <a:pt x="133" y="3640"/>
                      <a:pt x="186" y="3653"/>
                      <a:pt x="265" y="3653"/>
                    </a:cubicBezTo>
                    <a:cubicBezTo>
                      <a:pt x="345" y="3653"/>
                      <a:pt x="570" y="3640"/>
                      <a:pt x="901" y="3627"/>
                    </a:cubicBezTo>
                    <a:cubicBezTo>
                      <a:pt x="1231" y="3613"/>
                      <a:pt x="1721" y="3600"/>
                      <a:pt x="2343" y="3587"/>
                    </a:cubicBezTo>
                    <a:lnTo>
                      <a:pt x="2343" y="3587"/>
                    </a:lnTo>
                    <a:lnTo>
                      <a:pt x="2290" y="4540"/>
                    </a:lnTo>
                    <a:cubicBezTo>
                      <a:pt x="2290" y="4632"/>
                      <a:pt x="2264" y="4685"/>
                      <a:pt x="2211" y="4725"/>
                    </a:cubicBezTo>
                    <a:cubicBezTo>
                      <a:pt x="2158" y="4752"/>
                      <a:pt x="2078" y="4778"/>
                      <a:pt x="1986" y="4778"/>
                    </a:cubicBezTo>
                    <a:cubicBezTo>
                      <a:pt x="1973" y="4778"/>
                      <a:pt x="1946" y="4778"/>
                      <a:pt x="1893" y="4791"/>
                    </a:cubicBezTo>
                    <a:cubicBezTo>
                      <a:pt x="1853" y="4791"/>
                      <a:pt x="1801" y="4791"/>
                      <a:pt x="1748" y="4804"/>
                    </a:cubicBezTo>
                    <a:cubicBezTo>
                      <a:pt x="1695" y="4804"/>
                      <a:pt x="1642" y="4804"/>
                      <a:pt x="1576" y="4818"/>
                    </a:cubicBezTo>
                    <a:lnTo>
                      <a:pt x="1430" y="4818"/>
                    </a:lnTo>
                    <a:cubicBezTo>
                      <a:pt x="1390" y="4818"/>
                      <a:pt x="1351" y="4831"/>
                      <a:pt x="1311" y="4844"/>
                    </a:cubicBezTo>
                    <a:cubicBezTo>
                      <a:pt x="1271" y="4857"/>
                      <a:pt x="1245" y="4897"/>
                      <a:pt x="1245" y="4950"/>
                    </a:cubicBezTo>
                    <a:cubicBezTo>
                      <a:pt x="1245" y="5003"/>
                      <a:pt x="1271" y="5056"/>
                      <a:pt x="1324" y="5069"/>
                    </a:cubicBezTo>
                    <a:cubicBezTo>
                      <a:pt x="1377" y="5082"/>
                      <a:pt x="1417" y="5096"/>
                      <a:pt x="1456" y="5096"/>
                    </a:cubicBezTo>
                    <a:lnTo>
                      <a:pt x="2965" y="5096"/>
                    </a:lnTo>
                    <a:cubicBezTo>
                      <a:pt x="3045" y="5096"/>
                      <a:pt x="3111" y="5082"/>
                      <a:pt x="3164" y="5069"/>
                    </a:cubicBezTo>
                    <a:cubicBezTo>
                      <a:pt x="3217" y="5043"/>
                      <a:pt x="3230" y="5003"/>
                      <a:pt x="3230" y="4937"/>
                    </a:cubicBezTo>
                    <a:cubicBezTo>
                      <a:pt x="3230" y="4884"/>
                      <a:pt x="3217" y="4844"/>
                      <a:pt x="3164" y="4818"/>
                    </a:cubicBezTo>
                    <a:cubicBezTo>
                      <a:pt x="3124" y="4804"/>
                      <a:pt x="3058" y="4791"/>
                      <a:pt x="2965" y="4791"/>
                    </a:cubicBezTo>
                    <a:cubicBezTo>
                      <a:pt x="2912" y="4791"/>
                      <a:pt x="2859" y="4791"/>
                      <a:pt x="2793" y="4778"/>
                    </a:cubicBezTo>
                    <a:cubicBezTo>
                      <a:pt x="2740" y="4778"/>
                      <a:pt x="2714" y="4738"/>
                      <a:pt x="2714" y="4699"/>
                    </a:cubicBezTo>
                    <a:cubicBezTo>
                      <a:pt x="2714" y="4672"/>
                      <a:pt x="2714" y="4619"/>
                      <a:pt x="2714" y="4527"/>
                    </a:cubicBezTo>
                    <a:cubicBezTo>
                      <a:pt x="2727" y="4447"/>
                      <a:pt x="2727" y="4341"/>
                      <a:pt x="2727" y="4235"/>
                    </a:cubicBezTo>
                    <a:cubicBezTo>
                      <a:pt x="2740" y="4129"/>
                      <a:pt x="2740" y="4010"/>
                      <a:pt x="2753" y="3904"/>
                    </a:cubicBezTo>
                    <a:cubicBezTo>
                      <a:pt x="2753" y="3785"/>
                      <a:pt x="2767" y="3679"/>
                      <a:pt x="2767" y="3587"/>
                    </a:cubicBezTo>
                    <a:lnTo>
                      <a:pt x="3230" y="3587"/>
                    </a:lnTo>
                    <a:cubicBezTo>
                      <a:pt x="3256" y="3587"/>
                      <a:pt x="3296" y="3574"/>
                      <a:pt x="3336" y="3547"/>
                    </a:cubicBezTo>
                    <a:cubicBezTo>
                      <a:pt x="3389" y="3534"/>
                      <a:pt x="3415" y="3481"/>
                      <a:pt x="3415" y="3415"/>
                    </a:cubicBezTo>
                    <a:cubicBezTo>
                      <a:pt x="3415" y="3349"/>
                      <a:pt x="3389" y="3296"/>
                      <a:pt x="3349" y="3269"/>
                    </a:cubicBezTo>
                    <a:cubicBezTo>
                      <a:pt x="3309" y="3229"/>
                      <a:pt x="3256" y="3216"/>
                      <a:pt x="3190" y="3203"/>
                    </a:cubicBezTo>
                    <a:lnTo>
                      <a:pt x="2793" y="3177"/>
                    </a:lnTo>
                    <a:cubicBezTo>
                      <a:pt x="2793" y="3031"/>
                      <a:pt x="2793" y="2846"/>
                      <a:pt x="2806" y="2647"/>
                    </a:cubicBezTo>
                    <a:cubicBezTo>
                      <a:pt x="2806" y="2435"/>
                      <a:pt x="2820" y="2224"/>
                      <a:pt x="2833" y="1999"/>
                    </a:cubicBezTo>
                    <a:cubicBezTo>
                      <a:pt x="2846" y="1774"/>
                      <a:pt x="2859" y="1549"/>
                      <a:pt x="2873" y="1337"/>
                    </a:cubicBezTo>
                    <a:cubicBezTo>
                      <a:pt x="2899" y="1112"/>
                      <a:pt x="2912" y="927"/>
                      <a:pt x="2926" y="755"/>
                    </a:cubicBezTo>
                    <a:cubicBezTo>
                      <a:pt x="2939" y="569"/>
                      <a:pt x="2952" y="424"/>
                      <a:pt x="2952" y="318"/>
                    </a:cubicBezTo>
                    <a:cubicBezTo>
                      <a:pt x="2965" y="199"/>
                      <a:pt x="2965" y="146"/>
                      <a:pt x="2965" y="132"/>
                    </a:cubicBezTo>
                    <a:cubicBezTo>
                      <a:pt x="2965" y="93"/>
                      <a:pt x="2952" y="53"/>
                      <a:pt x="2899" y="40"/>
                    </a:cubicBezTo>
                    <a:cubicBezTo>
                      <a:pt x="2846" y="13"/>
                      <a:pt x="2780" y="0"/>
                      <a:pt x="27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>
                <a:off x="6504149" y="2700815"/>
                <a:ext cx="177804" cy="28751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5202" extrusionOk="0">
                    <a:moveTo>
                      <a:pt x="1668" y="0"/>
                    </a:moveTo>
                    <a:cubicBezTo>
                      <a:pt x="1417" y="0"/>
                      <a:pt x="1192" y="53"/>
                      <a:pt x="1007" y="159"/>
                    </a:cubicBezTo>
                    <a:cubicBezTo>
                      <a:pt x="808" y="265"/>
                      <a:pt x="649" y="384"/>
                      <a:pt x="517" y="530"/>
                    </a:cubicBezTo>
                    <a:cubicBezTo>
                      <a:pt x="385" y="662"/>
                      <a:pt x="279" y="808"/>
                      <a:pt x="212" y="967"/>
                    </a:cubicBezTo>
                    <a:cubicBezTo>
                      <a:pt x="146" y="1112"/>
                      <a:pt x="120" y="1231"/>
                      <a:pt x="120" y="1337"/>
                    </a:cubicBezTo>
                    <a:cubicBezTo>
                      <a:pt x="120" y="1350"/>
                      <a:pt x="120" y="1377"/>
                      <a:pt x="120" y="1417"/>
                    </a:cubicBezTo>
                    <a:cubicBezTo>
                      <a:pt x="120" y="1456"/>
                      <a:pt x="133" y="1509"/>
                      <a:pt x="146" y="1549"/>
                    </a:cubicBezTo>
                    <a:cubicBezTo>
                      <a:pt x="173" y="1589"/>
                      <a:pt x="199" y="1628"/>
                      <a:pt x="239" y="1655"/>
                    </a:cubicBezTo>
                    <a:cubicBezTo>
                      <a:pt x="279" y="1695"/>
                      <a:pt x="332" y="1708"/>
                      <a:pt x="398" y="1708"/>
                    </a:cubicBezTo>
                    <a:cubicBezTo>
                      <a:pt x="504" y="1708"/>
                      <a:pt x="583" y="1681"/>
                      <a:pt x="649" y="1628"/>
                    </a:cubicBezTo>
                    <a:cubicBezTo>
                      <a:pt x="715" y="1575"/>
                      <a:pt x="742" y="1509"/>
                      <a:pt x="742" y="1417"/>
                    </a:cubicBezTo>
                    <a:cubicBezTo>
                      <a:pt x="742" y="1377"/>
                      <a:pt x="729" y="1350"/>
                      <a:pt x="715" y="1324"/>
                    </a:cubicBezTo>
                    <a:cubicBezTo>
                      <a:pt x="702" y="1297"/>
                      <a:pt x="689" y="1271"/>
                      <a:pt x="662" y="1258"/>
                    </a:cubicBezTo>
                    <a:lnTo>
                      <a:pt x="623" y="1192"/>
                    </a:lnTo>
                    <a:cubicBezTo>
                      <a:pt x="610" y="1165"/>
                      <a:pt x="596" y="1139"/>
                      <a:pt x="596" y="1112"/>
                    </a:cubicBezTo>
                    <a:cubicBezTo>
                      <a:pt x="596" y="1072"/>
                      <a:pt x="623" y="1020"/>
                      <a:pt x="662" y="940"/>
                    </a:cubicBezTo>
                    <a:cubicBezTo>
                      <a:pt x="715" y="861"/>
                      <a:pt x="782" y="781"/>
                      <a:pt x="874" y="702"/>
                    </a:cubicBezTo>
                    <a:cubicBezTo>
                      <a:pt x="954" y="609"/>
                      <a:pt x="1060" y="543"/>
                      <a:pt x="1192" y="477"/>
                    </a:cubicBezTo>
                    <a:cubicBezTo>
                      <a:pt x="1311" y="411"/>
                      <a:pt x="1457" y="384"/>
                      <a:pt x="1602" y="384"/>
                    </a:cubicBezTo>
                    <a:cubicBezTo>
                      <a:pt x="1774" y="384"/>
                      <a:pt x="1907" y="411"/>
                      <a:pt x="2012" y="464"/>
                    </a:cubicBezTo>
                    <a:cubicBezTo>
                      <a:pt x="2132" y="517"/>
                      <a:pt x="2224" y="596"/>
                      <a:pt x="2290" y="675"/>
                    </a:cubicBezTo>
                    <a:cubicBezTo>
                      <a:pt x="2357" y="768"/>
                      <a:pt x="2410" y="861"/>
                      <a:pt x="2436" y="967"/>
                    </a:cubicBezTo>
                    <a:cubicBezTo>
                      <a:pt x="2462" y="1059"/>
                      <a:pt x="2489" y="1165"/>
                      <a:pt x="2489" y="1258"/>
                    </a:cubicBezTo>
                    <a:cubicBezTo>
                      <a:pt x="2489" y="1470"/>
                      <a:pt x="2449" y="1681"/>
                      <a:pt x="2370" y="1906"/>
                    </a:cubicBezTo>
                    <a:cubicBezTo>
                      <a:pt x="2290" y="2131"/>
                      <a:pt x="2198" y="2370"/>
                      <a:pt x="2065" y="2595"/>
                    </a:cubicBezTo>
                    <a:cubicBezTo>
                      <a:pt x="1946" y="2833"/>
                      <a:pt x="1801" y="3058"/>
                      <a:pt x="1629" y="3296"/>
                    </a:cubicBezTo>
                    <a:cubicBezTo>
                      <a:pt x="1470" y="3521"/>
                      <a:pt x="1298" y="3733"/>
                      <a:pt x="1126" y="3931"/>
                    </a:cubicBezTo>
                    <a:cubicBezTo>
                      <a:pt x="954" y="4130"/>
                      <a:pt x="782" y="4315"/>
                      <a:pt x="610" y="4487"/>
                    </a:cubicBezTo>
                    <a:cubicBezTo>
                      <a:pt x="437" y="4646"/>
                      <a:pt x="279" y="4778"/>
                      <a:pt x="133" y="4884"/>
                    </a:cubicBezTo>
                    <a:cubicBezTo>
                      <a:pt x="93" y="4924"/>
                      <a:pt x="67" y="4950"/>
                      <a:pt x="40" y="4964"/>
                    </a:cubicBezTo>
                    <a:cubicBezTo>
                      <a:pt x="14" y="4990"/>
                      <a:pt x="1" y="5017"/>
                      <a:pt x="1" y="5043"/>
                    </a:cubicBezTo>
                    <a:cubicBezTo>
                      <a:pt x="1" y="5083"/>
                      <a:pt x="14" y="5109"/>
                      <a:pt x="40" y="5149"/>
                    </a:cubicBezTo>
                    <a:cubicBezTo>
                      <a:pt x="67" y="5189"/>
                      <a:pt x="120" y="5202"/>
                      <a:pt x="186" y="5202"/>
                    </a:cubicBezTo>
                    <a:cubicBezTo>
                      <a:pt x="239" y="5202"/>
                      <a:pt x="292" y="5189"/>
                      <a:pt x="345" y="5175"/>
                    </a:cubicBezTo>
                    <a:cubicBezTo>
                      <a:pt x="385" y="5162"/>
                      <a:pt x="424" y="5136"/>
                      <a:pt x="437" y="5122"/>
                    </a:cubicBezTo>
                    <a:lnTo>
                      <a:pt x="1510" y="5122"/>
                    </a:lnTo>
                    <a:cubicBezTo>
                      <a:pt x="1642" y="5122"/>
                      <a:pt x="1774" y="5122"/>
                      <a:pt x="1893" y="5136"/>
                    </a:cubicBezTo>
                    <a:lnTo>
                      <a:pt x="2674" y="5136"/>
                    </a:lnTo>
                    <a:cubicBezTo>
                      <a:pt x="2701" y="5136"/>
                      <a:pt x="2727" y="5122"/>
                      <a:pt x="2767" y="5109"/>
                    </a:cubicBezTo>
                    <a:cubicBezTo>
                      <a:pt x="2807" y="5083"/>
                      <a:pt x="2833" y="5043"/>
                      <a:pt x="2873" y="5003"/>
                    </a:cubicBezTo>
                    <a:cubicBezTo>
                      <a:pt x="2979" y="4805"/>
                      <a:pt x="3058" y="4659"/>
                      <a:pt x="3124" y="4567"/>
                    </a:cubicBezTo>
                    <a:cubicBezTo>
                      <a:pt x="3177" y="4461"/>
                      <a:pt x="3217" y="4394"/>
                      <a:pt x="3217" y="4355"/>
                    </a:cubicBezTo>
                    <a:cubicBezTo>
                      <a:pt x="3217" y="4315"/>
                      <a:pt x="3190" y="4275"/>
                      <a:pt x="3151" y="4262"/>
                    </a:cubicBezTo>
                    <a:cubicBezTo>
                      <a:pt x="3111" y="4236"/>
                      <a:pt x="3071" y="4222"/>
                      <a:pt x="3032" y="4222"/>
                    </a:cubicBezTo>
                    <a:cubicBezTo>
                      <a:pt x="2965" y="4222"/>
                      <a:pt x="2926" y="4249"/>
                      <a:pt x="2899" y="4275"/>
                    </a:cubicBezTo>
                    <a:cubicBezTo>
                      <a:pt x="2873" y="4302"/>
                      <a:pt x="2846" y="4342"/>
                      <a:pt x="2820" y="4368"/>
                    </a:cubicBezTo>
                    <a:lnTo>
                      <a:pt x="2661" y="4619"/>
                    </a:lnTo>
                    <a:cubicBezTo>
                      <a:pt x="2621" y="4672"/>
                      <a:pt x="2595" y="4712"/>
                      <a:pt x="2568" y="4725"/>
                    </a:cubicBezTo>
                    <a:cubicBezTo>
                      <a:pt x="2555" y="4739"/>
                      <a:pt x="2529" y="4752"/>
                      <a:pt x="2502" y="4752"/>
                    </a:cubicBezTo>
                    <a:lnTo>
                      <a:pt x="2251" y="4752"/>
                    </a:lnTo>
                    <a:cubicBezTo>
                      <a:pt x="2132" y="4752"/>
                      <a:pt x="1973" y="4739"/>
                      <a:pt x="1801" y="4739"/>
                    </a:cubicBezTo>
                    <a:lnTo>
                      <a:pt x="1285" y="4739"/>
                    </a:lnTo>
                    <a:cubicBezTo>
                      <a:pt x="1099" y="4725"/>
                      <a:pt x="954" y="4725"/>
                      <a:pt x="821" y="4712"/>
                    </a:cubicBezTo>
                    <a:cubicBezTo>
                      <a:pt x="940" y="4606"/>
                      <a:pt x="1073" y="4474"/>
                      <a:pt x="1232" y="4315"/>
                    </a:cubicBezTo>
                    <a:cubicBezTo>
                      <a:pt x="1377" y="4156"/>
                      <a:pt x="1536" y="3984"/>
                      <a:pt x="1695" y="3799"/>
                    </a:cubicBezTo>
                    <a:cubicBezTo>
                      <a:pt x="1854" y="3614"/>
                      <a:pt x="1999" y="3415"/>
                      <a:pt x="2145" y="3203"/>
                    </a:cubicBezTo>
                    <a:cubicBezTo>
                      <a:pt x="2304" y="2992"/>
                      <a:pt x="2436" y="2780"/>
                      <a:pt x="2555" y="2568"/>
                    </a:cubicBezTo>
                    <a:cubicBezTo>
                      <a:pt x="2674" y="2343"/>
                      <a:pt x="2767" y="2131"/>
                      <a:pt x="2833" y="1920"/>
                    </a:cubicBezTo>
                    <a:cubicBezTo>
                      <a:pt x="2912" y="1695"/>
                      <a:pt x="2952" y="1483"/>
                      <a:pt x="2952" y="1271"/>
                    </a:cubicBezTo>
                    <a:cubicBezTo>
                      <a:pt x="2952" y="1099"/>
                      <a:pt x="2926" y="940"/>
                      <a:pt x="2873" y="781"/>
                    </a:cubicBezTo>
                    <a:cubicBezTo>
                      <a:pt x="2833" y="622"/>
                      <a:pt x="2754" y="490"/>
                      <a:pt x="2661" y="384"/>
                    </a:cubicBezTo>
                    <a:cubicBezTo>
                      <a:pt x="2555" y="265"/>
                      <a:pt x="2423" y="172"/>
                      <a:pt x="2264" y="106"/>
                    </a:cubicBezTo>
                    <a:cubicBezTo>
                      <a:pt x="2105" y="40"/>
                      <a:pt x="1907" y="0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>
                <a:off x="6708261" y="2850763"/>
                <a:ext cx="40292" cy="13977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2529" extrusionOk="0">
                    <a:moveTo>
                      <a:pt x="371" y="1"/>
                    </a:moveTo>
                    <a:cubicBezTo>
                      <a:pt x="305" y="1"/>
                      <a:pt x="252" y="14"/>
                      <a:pt x="199" y="40"/>
                    </a:cubicBezTo>
                    <a:cubicBezTo>
                      <a:pt x="159" y="54"/>
                      <a:pt x="119" y="80"/>
                      <a:pt x="93" y="120"/>
                    </a:cubicBezTo>
                    <a:cubicBezTo>
                      <a:pt x="53" y="146"/>
                      <a:pt x="40" y="186"/>
                      <a:pt x="27" y="226"/>
                    </a:cubicBezTo>
                    <a:cubicBezTo>
                      <a:pt x="14" y="265"/>
                      <a:pt x="0" y="305"/>
                      <a:pt x="0" y="331"/>
                    </a:cubicBezTo>
                    <a:cubicBezTo>
                      <a:pt x="0" y="411"/>
                      <a:pt x="40" y="490"/>
                      <a:pt x="93" y="556"/>
                    </a:cubicBezTo>
                    <a:cubicBezTo>
                      <a:pt x="146" y="623"/>
                      <a:pt x="225" y="662"/>
                      <a:pt x="358" y="662"/>
                    </a:cubicBezTo>
                    <a:cubicBezTo>
                      <a:pt x="477" y="662"/>
                      <a:pt x="569" y="623"/>
                      <a:pt x="636" y="556"/>
                    </a:cubicBezTo>
                    <a:cubicBezTo>
                      <a:pt x="702" y="490"/>
                      <a:pt x="728" y="411"/>
                      <a:pt x="728" y="318"/>
                    </a:cubicBezTo>
                    <a:cubicBezTo>
                      <a:pt x="728" y="252"/>
                      <a:pt x="702" y="173"/>
                      <a:pt x="649" y="106"/>
                    </a:cubicBezTo>
                    <a:cubicBezTo>
                      <a:pt x="583" y="27"/>
                      <a:pt x="490" y="1"/>
                      <a:pt x="371" y="1"/>
                    </a:cubicBezTo>
                    <a:close/>
                    <a:moveTo>
                      <a:pt x="371" y="1867"/>
                    </a:moveTo>
                    <a:cubicBezTo>
                      <a:pt x="305" y="1867"/>
                      <a:pt x="252" y="1880"/>
                      <a:pt x="199" y="1906"/>
                    </a:cubicBezTo>
                    <a:cubicBezTo>
                      <a:pt x="159" y="1920"/>
                      <a:pt x="119" y="1946"/>
                      <a:pt x="93" y="1986"/>
                    </a:cubicBezTo>
                    <a:cubicBezTo>
                      <a:pt x="53" y="2012"/>
                      <a:pt x="40" y="2052"/>
                      <a:pt x="27" y="2092"/>
                    </a:cubicBezTo>
                    <a:cubicBezTo>
                      <a:pt x="14" y="2131"/>
                      <a:pt x="0" y="2171"/>
                      <a:pt x="0" y="2211"/>
                    </a:cubicBezTo>
                    <a:cubicBezTo>
                      <a:pt x="0" y="2277"/>
                      <a:pt x="40" y="2356"/>
                      <a:pt x="93" y="2423"/>
                    </a:cubicBezTo>
                    <a:cubicBezTo>
                      <a:pt x="146" y="2502"/>
                      <a:pt x="225" y="2529"/>
                      <a:pt x="358" y="2529"/>
                    </a:cubicBezTo>
                    <a:cubicBezTo>
                      <a:pt x="477" y="2529"/>
                      <a:pt x="569" y="2502"/>
                      <a:pt x="636" y="2423"/>
                    </a:cubicBezTo>
                    <a:cubicBezTo>
                      <a:pt x="702" y="2356"/>
                      <a:pt x="728" y="2277"/>
                      <a:pt x="728" y="2198"/>
                    </a:cubicBezTo>
                    <a:cubicBezTo>
                      <a:pt x="728" y="2118"/>
                      <a:pt x="702" y="2039"/>
                      <a:pt x="649" y="1973"/>
                    </a:cubicBezTo>
                    <a:cubicBezTo>
                      <a:pt x="583" y="1906"/>
                      <a:pt x="490" y="1867"/>
                      <a:pt x="371" y="1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6771877" y="2701534"/>
                <a:ext cx="169789" cy="29265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295" extrusionOk="0">
                    <a:moveTo>
                      <a:pt x="1642" y="371"/>
                    </a:moveTo>
                    <a:cubicBezTo>
                      <a:pt x="1814" y="371"/>
                      <a:pt x="1960" y="411"/>
                      <a:pt x="2079" y="477"/>
                    </a:cubicBezTo>
                    <a:cubicBezTo>
                      <a:pt x="2198" y="543"/>
                      <a:pt x="2304" y="636"/>
                      <a:pt x="2383" y="742"/>
                    </a:cubicBezTo>
                    <a:cubicBezTo>
                      <a:pt x="2463" y="848"/>
                      <a:pt x="2529" y="954"/>
                      <a:pt x="2555" y="1086"/>
                    </a:cubicBezTo>
                    <a:cubicBezTo>
                      <a:pt x="2595" y="1218"/>
                      <a:pt x="2621" y="1337"/>
                      <a:pt x="2621" y="1443"/>
                    </a:cubicBezTo>
                    <a:cubicBezTo>
                      <a:pt x="2621" y="1562"/>
                      <a:pt x="2595" y="1682"/>
                      <a:pt x="2542" y="1814"/>
                    </a:cubicBezTo>
                    <a:cubicBezTo>
                      <a:pt x="2502" y="1946"/>
                      <a:pt x="2436" y="2065"/>
                      <a:pt x="2343" y="2184"/>
                    </a:cubicBezTo>
                    <a:cubicBezTo>
                      <a:pt x="2238" y="2304"/>
                      <a:pt x="2118" y="2409"/>
                      <a:pt x="1973" y="2489"/>
                    </a:cubicBezTo>
                    <a:cubicBezTo>
                      <a:pt x="1841" y="2582"/>
                      <a:pt x="1668" y="2621"/>
                      <a:pt x="1457" y="2621"/>
                    </a:cubicBezTo>
                    <a:cubicBezTo>
                      <a:pt x="1311" y="2621"/>
                      <a:pt x="1179" y="2595"/>
                      <a:pt x="1060" y="2542"/>
                    </a:cubicBezTo>
                    <a:cubicBezTo>
                      <a:pt x="941" y="2489"/>
                      <a:pt x="835" y="2409"/>
                      <a:pt x="742" y="2317"/>
                    </a:cubicBezTo>
                    <a:cubicBezTo>
                      <a:pt x="663" y="2224"/>
                      <a:pt x="596" y="2105"/>
                      <a:pt x="543" y="1986"/>
                    </a:cubicBezTo>
                    <a:cubicBezTo>
                      <a:pt x="491" y="1854"/>
                      <a:pt x="464" y="1721"/>
                      <a:pt x="464" y="1562"/>
                    </a:cubicBezTo>
                    <a:cubicBezTo>
                      <a:pt x="464" y="1351"/>
                      <a:pt x="504" y="1179"/>
                      <a:pt x="557" y="1033"/>
                    </a:cubicBezTo>
                    <a:cubicBezTo>
                      <a:pt x="623" y="874"/>
                      <a:pt x="716" y="755"/>
                      <a:pt x="821" y="662"/>
                    </a:cubicBezTo>
                    <a:cubicBezTo>
                      <a:pt x="927" y="557"/>
                      <a:pt x="1046" y="490"/>
                      <a:pt x="1192" y="437"/>
                    </a:cubicBezTo>
                    <a:cubicBezTo>
                      <a:pt x="1338" y="398"/>
                      <a:pt x="1483" y="371"/>
                      <a:pt x="1642" y="371"/>
                    </a:cubicBezTo>
                    <a:close/>
                    <a:moveTo>
                      <a:pt x="1589" y="1"/>
                    </a:moveTo>
                    <a:cubicBezTo>
                      <a:pt x="1298" y="1"/>
                      <a:pt x="1060" y="40"/>
                      <a:pt x="861" y="146"/>
                    </a:cubicBezTo>
                    <a:cubicBezTo>
                      <a:pt x="663" y="239"/>
                      <a:pt x="491" y="358"/>
                      <a:pt x="371" y="504"/>
                    </a:cubicBezTo>
                    <a:cubicBezTo>
                      <a:pt x="239" y="649"/>
                      <a:pt x="146" y="821"/>
                      <a:pt x="93" y="1007"/>
                    </a:cubicBezTo>
                    <a:cubicBezTo>
                      <a:pt x="27" y="1192"/>
                      <a:pt x="1" y="1364"/>
                      <a:pt x="1" y="1536"/>
                    </a:cubicBezTo>
                    <a:cubicBezTo>
                      <a:pt x="1" y="1761"/>
                      <a:pt x="41" y="1959"/>
                      <a:pt x="107" y="2145"/>
                    </a:cubicBezTo>
                    <a:cubicBezTo>
                      <a:pt x="186" y="2330"/>
                      <a:pt x="279" y="2489"/>
                      <a:pt x="398" y="2621"/>
                    </a:cubicBezTo>
                    <a:cubicBezTo>
                      <a:pt x="517" y="2754"/>
                      <a:pt x="663" y="2846"/>
                      <a:pt x="821" y="2926"/>
                    </a:cubicBezTo>
                    <a:cubicBezTo>
                      <a:pt x="980" y="2992"/>
                      <a:pt x="1152" y="3031"/>
                      <a:pt x="1338" y="3031"/>
                    </a:cubicBezTo>
                    <a:cubicBezTo>
                      <a:pt x="1430" y="3031"/>
                      <a:pt x="1536" y="3018"/>
                      <a:pt x="1655" y="2992"/>
                    </a:cubicBezTo>
                    <a:cubicBezTo>
                      <a:pt x="1761" y="2965"/>
                      <a:pt x="1880" y="2926"/>
                      <a:pt x="1986" y="2886"/>
                    </a:cubicBezTo>
                    <a:cubicBezTo>
                      <a:pt x="2092" y="2833"/>
                      <a:pt x="2198" y="2767"/>
                      <a:pt x="2291" y="2701"/>
                    </a:cubicBezTo>
                    <a:cubicBezTo>
                      <a:pt x="2396" y="2621"/>
                      <a:pt x="2476" y="2529"/>
                      <a:pt x="2555" y="2423"/>
                    </a:cubicBezTo>
                    <a:lnTo>
                      <a:pt x="2555" y="2423"/>
                    </a:lnTo>
                    <a:cubicBezTo>
                      <a:pt x="2516" y="2648"/>
                      <a:pt x="2436" y="2886"/>
                      <a:pt x="2343" y="3124"/>
                    </a:cubicBezTo>
                    <a:cubicBezTo>
                      <a:pt x="2251" y="3362"/>
                      <a:pt x="2132" y="3601"/>
                      <a:pt x="1986" y="3839"/>
                    </a:cubicBezTo>
                    <a:cubicBezTo>
                      <a:pt x="1841" y="4064"/>
                      <a:pt x="1695" y="4276"/>
                      <a:pt x="1523" y="4474"/>
                    </a:cubicBezTo>
                    <a:cubicBezTo>
                      <a:pt x="1351" y="4659"/>
                      <a:pt x="1166" y="4818"/>
                      <a:pt x="967" y="4951"/>
                    </a:cubicBezTo>
                    <a:cubicBezTo>
                      <a:pt x="927" y="4977"/>
                      <a:pt x="888" y="5017"/>
                      <a:pt x="874" y="5030"/>
                    </a:cubicBezTo>
                    <a:cubicBezTo>
                      <a:pt x="848" y="5056"/>
                      <a:pt x="835" y="5096"/>
                      <a:pt x="835" y="5136"/>
                    </a:cubicBezTo>
                    <a:cubicBezTo>
                      <a:pt x="835" y="5202"/>
                      <a:pt x="848" y="5242"/>
                      <a:pt x="901" y="5255"/>
                    </a:cubicBezTo>
                    <a:cubicBezTo>
                      <a:pt x="941" y="5281"/>
                      <a:pt x="980" y="5295"/>
                      <a:pt x="1020" y="5295"/>
                    </a:cubicBezTo>
                    <a:cubicBezTo>
                      <a:pt x="1073" y="5295"/>
                      <a:pt x="1126" y="5281"/>
                      <a:pt x="1166" y="5268"/>
                    </a:cubicBezTo>
                    <a:cubicBezTo>
                      <a:pt x="1218" y="5242"/>
                      <a:pt x="1258" y="5215"/>
                      <a:pt x="1311" y="5176"/>
                    </a:cubicBezTo>
                    <a:cubicBezTo>
                      <a:pt x="1470" y="5043"/>
                      <a:pt x="1642" y="4871"/>
                      <a:pt x="1854" y="4659"/>
                    </a:cubicBezTo>
                    <a:cubicBezTo>
                      <a:pt x="2052" y="4434"/>
                      <a:pt x="2251" y="4143"/>
                      <a:pt x="2449" y="3786"/>
                    </a:cubicBezTo>
                    <a:cubicBezTo>
                      <a:pt x="2529" y="3640"/>
                      <a:pt x="2608" y="3468"/>
                      <a:pt x="2688" y="3283"/>
                    </a:cubicBezTo>
                    <a:cubicBezTo>
                      <a:pt x="2754" y="3111"/>
                      <a:pt x="2820" y="2912"/>
                      <a:pt x="2886" y="2714"/>
                    </a:cubicBezTo>
                    <a:cubicBezTo>
                      <a:pt x="2939" y="2515"/>
                      <a:pt x="2979" y="2304"/>
                      <a:pt x="3018" y="2092"/>
                    </a:cubicBezTo>
                    <a:cubicBezTo>
                      <a:pt x="3058" y="1893"/>
                      <a:pt x="3071" y="1682"/>
                      <a:pt x="3071" y="1470"/>
                    </a:cubicBezTo>
                    <a:cubicBezTo>
                      <a:pt x="3071" y="1337"/>
                      <a:pt x="3045" y="1179"/>
                      <a:pt x="3005" y="1007"/>
                    </a:cubicBezTo>
                    <a:cubicBezTo>
                      <a:pt x="2966" y="834"/>
                      <a:pt x="2899" y="676"/>
                      <a:pt x="2780" y="530"/>
                    </a:cubicBezTo>
                    <a:cubicBezTo>
                      <a:pt x="2674" y="371"/>
                      <a:pt x="2529" y="252"/>
                      <a:pt x="2330" y="159"/>
                    </a:cubicBezTo>
                    <a:cubicBezTo>
                      <a:pt x="2132" y="54"/>
                      <a:pt x="1893" y="1"/>
                      <a:pt x="15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fe Savers"/>
              <a:buNone/>
              <a:defRPr sz="2800"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Char char="●"/>
              <a:defRPr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Char char="■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7.wmf"/><Relationship Id="rId3" Type="http://schemas.openxmlformats.org/officeDocument/2006/relationships/image" Target="../media/image110.png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wmf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/>
          <p:nvPr/>
        </p:nvSpPr>
        <p:spPr>
          <a:xfrm>
            <a:off x="419950" y="-372326"/>
            <a:ext cx="5888161" cy="5888161"/>
          </a:xfrm>
          <a:custGeom>
            <a:avLst/>
            <a:gdLst/>
            <a:ahLst/>
            <a:cxnLst/>
            <a:rect l="l" t="t" r="r" b="b"/>
            <a:pathLst>
              <a:path w="79637" h="79637" extrusionOk="0">
                <a:moveTo>
                  <a:pt x="39825" y="0"/>
                </a:moveTo>
                <a:cubicBezTo>
                  <a:pt x="17815" y="0"/>
                  <a:pt x="0" y="17815"/>
                  <a:pt x="0" y="39812"/>
                </a:cubicBezTo>
                <a:cubicBezTo>
                  <a:pt x="0" y="61822"/>
                  <a:pt x="17815" y="79636"/>
                  <a:pt x="39825" y="79636"/>
                </a:cubicBezTo>
                <a:cubicBezTo>
                  <a:pt x="61822" y="79636"/>
                  <a:pt x="79637" y="61822"/>
                  <a:pt x="79637" y="39812"/>
                </a:cubicBezTo>
                <a:cubicBezTo>
                  <a:pt x="79637" y="17815"/>
                  <a:pt x="61822" y="0"/>
                  <a:pt x="39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8574468" y="766583"/>
            <a:ext cx="162405" cy="141179"/>
          </a:xfrm>
          <a:custGeom>
            <a:avLst/>
            <a:gdLst/>
            <a:ahLst/>
            <a:cxnLst/>
            <a:rect l="l" t="t" r="r" b="b"/>
            <a:pathLst>
              <a:path w="3336" h="2900" extrusionOk="0">
                <a:moveTo>
                  <a:pt x="477" y="1"/>
                </a:moveTo>
                <a:cubicBezTo>
                  <a:pt x="278" y="1"/>
                  <a:pt x="146" y="14"/>
                  <a:pt x="93" y="40"/>
                </a:cubicBezTo>
                <a:cubicBezTo>
                  <a:pt x="27" y="67"/>
                  <a:pt x="0" y="107"/>
                  <a:pt x="0" y="173"/>
                </a:cubicBezTo>
                <a:cubicBezTo>
                  <a:pt x="0" y="239"/>
                  <a:pt x="27" y="279"/>
                  <a:pt x="80" y="305"/>
                </a:cubicBezTo>
                <a:cubicBezTo>
                  <a:pt x="146" y="332"/>
                  <a:pt x="239" y="345"/>
                  <a:pt x="358" y="345"/>
                </a:cubicBezTo>
                <a:cubicBezTo>
                  <a:pt x="450" y="358"/>
                  <a:pt x="517" y="371"/>
                  <a:pt x="569" y="398"/>
                </a:cubicBezTo>
                <a:cubicBezTo>
                  <a:pt x="609" y="424"/>
                  <a:pt x="675" y="477"/>
                  <a:pt x="742" y="570"/>
                </a:cubicBezTo>
                <a:lnTo>
                  <a:pt x="1364" y="1457"/>
                </a:lnTo>
                <a:lnTo>
                  <a:pt x="1271" y="1576"/>
                </a:lnTo>
                <a:lnTo>
                  <a:pt x="1178" y="1695"/>
                </a:lnTo>
                <a:lnTo>
                  <a:pt x="1033" y="1893"/>
                </a:lnTo>
                <a:cubicBezTo>
                  <a:pt x="967" y="1973"/>
                  <a:pt x="887" y="2092"/>
                  <a:pt x="781" y="2238"/>
                </a:cubicBezTo>
                <a:cubicBezTo>
                  <a:pt x="742" y="2277"/>
                  <a:pt x="702" y="2304"/>
                  <a:pt x="662" y="2330"/>
                </a:cubicBezTo>
                <a:cubicBezTo>
                  <a:pt x="622" y="2343"/>
                  <a:pt x="569" y="2357"/>
                  <a:pt x="517" y="2370"/>
                </a:cubicBezTo>
                <a:cubicBezTo>
                  <a:pt x="424" y="2370"/>
                  <a:pt x="344" y="2396"/>
                  <a:pt x="265" y="2423"/>
                </a:cubicBezTo>
                <a:cubicBezTo>
                  <a:pt x="186" y="2436"/>
                  <a:pt x="133" y="2489"/>
                  <a:pt x="133" y="2555"/>
                </a:cubicBezTo>
                <a:cubicBezTo>
                  <a:pt x="133" y="2595"/>
                  <a:pt x="146" y="2621"/>
                  <a:pt x="159" y="2648"/>
                </a:cubicBezTo>
                <a:cubicBezTo>
                  <a:pt x="186" y="2674"/>
                  <a:pt x="212" y="2688"/>
                  <a:pt x="225" y="2701"/>
                </a:cubicBezTo>
                <a:cubicBezTo>
                  <a:pt x="265" y="2714"/>
                  <a:pt x="292" y="2727"/>
                  <a:pt x="318" y="2727"/>
                </a:cubicBezTo>
                <a:lnTo>
                  <a:pt x="609" y="2727"/>
                </a:lnTo>
                <a:cubicBezTo>
                  <a:pt x="702" y="2727"/>
                  <a:pt x="794" y="2714"/>
                  <a:pt x="874" y="2714"/>
                </a:cubicBezTo>
                <a:cubicBezTo>
                  <a:pt x="927" y="2714"/>
                  <a:pt x="967" y="2727"/>
                  <a:pt x="1006" y="2727"/>
                </a:cubicBezTo>
                <a:lnTo>
                  <a:pt x="1337" y="2727"/>
                </a:lnTo>
                <a:cubicBezTo>
                  <a:pt x="1390" y="2727"/>
                  <a:pt x="1443" y="2727"/>
                  <a:pt x="1509" y="2701"/>
                </a:cubicBezTo>
                <a:cubicBezTo>
                  <a:pt x="1562" y="2688"/>
                  <a:pt x="1602" y="2635"/>
                  <a:pt x="1602" y="2568"/>
                </a:cubicBezTo>
                <a:cubicBezTo>
                  <a:pt x="1602" y="2542"/>
                  <a:pt x="1575" y="2515"/>
                  <a:pt x="1549" y="2476"/>
                </a:cubicBezTo>
                <a:cubicBezTo>
                  <a:pt x="1509" y="2436"/>
                  <a:pt x="1430" y="2410"/>
                  <a:pt x="1311" y="2410"/>
                </a:cubicBezTo>
                <a:cubicBezTo>
                  <a:pt x="1258" y="2410"/>
                  <a:pt x="1218" y="2410"/>
                  <a:pt x="1205" y="2396"/>
                </a:cubicBezTo>
                <a:cubicBezTo>
                  <a:pt x="1205" y="2383"/>
                  <a:pt x="1192" y="2370"/>
                  <a:pt x="1192" y="2343"/>
                </a:cubicBezTo>
                <a:cubicBezTo>
                  <a:pt x="1192" y="2330"/>
                  <a:pt x="1205" y="2304"/>
                  <a:pt x="1244" y="2251"/>
                </a:cubicBezTo>
                <a:cubicBezTo>
                  <a:pt x="1271" y="2211"/>
                  <a:pt x="1297" y="2171"/>
                  <a:pt x="1324" y="2145"/>
                </a:cubicBezTo>
                <a:cubicBezTo>
                  <a:pt x="1364" y="2092"/>
                  <a:pt x="1403" y="2039"/>
                  <a:pt x="1443" y="1986"/>
                </a:cubicBezTo>
                <a:cubicBezTo>
                  <a:pt x="1483" y="1933"/>
                  <a:pt x="1536" y="1867"/>
                  <a:pt x="1602" y="1774"/>
                </a:cubicBezTo>
                <a:cubicBezTo>
                  <a:pt x="1655" y="1840"/>
                  <a:pt x="1708" y="1907"/>
                  <a:pt x="1761" y="1986"/>
                </a:cubicBezTo>
                <a:cubicBezTo>
                  <a:pt x="1827" y="2065"/>
                  <a:pt x="1867" y="2132"/>
                  <a:pt x="1919" y="2198"/>
                </a:cubicBezTo>
                <a:cubicBezTo>
                  <a:pt x="1959" y="2264"/>
                  <a:pt x="1999" y="2330"/>
                  <a:pt x="2025" y="2383"/>
                </a:cubicBezTo>
                <a:cubicBezTo>
                  <a:pt x="2065" y="2423"/>
                  <a:pt x="2078" y="2463"/>
                  <a:pt x="2078" y="2476"/>
                </a:cubicBezTo>
                <a:cubicBezTo>
                  <a:pt x="2078" y="2515"/>
                  <a:pt x="2065" y="2542"/>
                  <a:pt x="2052" y="2542"/>
                </a:cubicBezTo>
                <a:lnTo>
                  <a:pt x="1972" y="2568"/>
                </a:lnTo>
                <a:cubicBezTo>
                  <a:pt x="1933" y="2568"/>
                  <a:pt x="1906" y="2595"/>
                  <a:pt x="1893" y="2635"/>
                </a:cubicBezTo>
                <a:cubicBezTo>
                  <a:pt x="1880" y="2661"/>
                  <a:pt x="1880" y="2701"/>
                  <a:pt x="1880" y="2714"/>
                </a:cubicBezTo>
                <a:cubicBezTo>
                  <a:pt x="1880" y="2754"/>
                  <a:pt x="1893" y="2793"/>
                  <a:pt x="1933" y="2833"/>
                </a:cubicBezTo>
                <a:cubicBezTo>
                  <a:pt x="1986" y="2886"/>
                  <a:pt x="2052" y="2899"/>
                  <a:pt x="2158" y="2899"/>
                </a:cubicBezTo>
                <a:lnTo>
                  <a:pt x="3071" y="2899"/>
                </a:lnTo>
                <a:cubicBezTo>
                  <a:pt x="3124" y="2899"/>
                  <a:pt x="3190" y="2899"/>
                  <a:pt x="3243" y="2886"/>
                </a:cubicBezTo>
                <a:cubicBezTo>
                  <a:pt x="3296" y="2873"/>
                  <a:pt x="3336" y="2820"/>
                  <a:pt x="3336" y="2740"/>
                </a:cubicBezTo>
                <a:cubicBezTo>
                  <a:pt x="3336" y="2688"/>
                  <a:pt x="3309" y="2648"/>
                  <a:pt x="3256" y="2635"/>
                </a:cubicBezTo>
                <a:cubicBezTo>
                  <a:pt x="3217" y="2608"/>
                  <a:pt x="3150" y="2595"/>
                  <a:pt x="3084" y="2595"/>
                </a:cubicBezTo>
                <a:cubicBezTo>
                  <a:pt x="3018" y="2582"/>
                  <a:pt x="2952" y="2582"/>
                  <a:pt x="2899" y="2582"/>
                </a:cubicBezTo>
                <a:cubicBezTo>
                  <a:pt x="2846" y="2568"/>
                  <a:pt x="2793" y="2555"/>
                  <a:pt x="2727" y="2529"/>
                </a:cubicBezTo>
                <a:cubicBezTo>
                  <a:pt x="2700" y="2529"/>
                  <a:pt x="2674" y="2502"/>
                  <a:pt x="2634" y="2476"/>
                </a:cubicBezTo>
                <a:cubicBezTo>
                  <a:pt x="2594" y="2449"/>
                  <a:pt x="2555" y="2396"/>
                  <a:pt x="2489" y="2317"/>
                </a:cubicBezTo>
                <a:cubicBezTo>
                  <a:pt x="2422" y="2238"/>
                  <a:pt x="2330" y="2132"/>
                  <a:pt x="2237" y="1986"/>
                </a:cubicBezTo>
                <a:cubicBezTo>
                  <a:pt x="2131" y="1854"/>
                  <a:pt x="1999" y="1668"/>
                  <a:pt x="1840" y="1443"/>
                </a:cubicBezTo>
                <a:cubicBezTo>
                  <a:pt x="1919" y="1324"/>
                  <a:pt x="1999" y="1218"/>
                  <a:pt x="2065" y="1113"/>
                </a:cubicBezTo>
                <a:cubicBezTo>
                  <a:pt x="2144" y="993"/>
                  <a:pt x="2224" y="888"/>
                  <a:pt x="2330" y="768"/>
                </a:cubicBezTo>
                <a:cubicBezTo>
                  <a:pt x="2396" y="676"/>
                  <a:pt x="2475" y="623"/>
                  <a:pt x="2542" y="596"/>
                </a:cubicBezTo>
                <a:cubicBezTo>
                  <a:pt x="2581" y="583"/>
                  <a:pt x="2661" y="570"/>
                  <a:pt x="2753" y="570"/>
                </a:cubicBezTo>
                <a:cubicBezTo>
                  <a:pt x="2859" y="557"/>
                  <a:pt x="2992" y="557"/>
                  <a:pt x="3177" y="557"/>
                </a:cubicBezTo>
                <a:cubicBezTo>
                  <a:pt x="3217" y="557"/>
                  <a:pt x="3243" y="543"/>
                  <a:pt x="3269" y="504"/>
                </a:cubicBezTo>
                <a:cubicBezTo>
                  <a:pt x="3296" y="477"/>
                  <a:pt x="3309" y="438"/>
                  <a:pt x="3309" y="411"/>
                </a:cubicBezTo>
                <a:cubicBezTo>
                  <a:pt x="3309" y="279"/>
                  <a:pt x="3256" y="226"/>
                  <a:pt x="3164" y="226"/>
                </a:cubicBezTo>
                <a:lnTo>
                  <a:pt x="2025" y="226"/>
                </a:lnTo>
                <a:cubicBezTo>
                  <a:pt x="1946" y="226"/>
                  <a:pt x="1880" y="239"/>
                  <a:pt x="1827" y="265"/>
                </a:cubicBezTo>
                <a:cubicBezTo>
                  <a:pt x="1787" y="292"/>
                  <a:pt x="1761" y="332"/>
                  <a:pt x="1761" y="398"/>
                </a:cubicBezTo>
                <a:cubicBezTo>
                  <a:pt x="1761" y="451"/>
                  <a:pt x="1774" y="490"/>
                  <a:pt x="1800" y="504"/>
                </a:cubicBezTo>
                <a:cubicBezTo>
                  <a:pt x="1840" y="530"/>
                  <a:pt x="1867" y="543"/>
                  <a:pt x="1880" y="557"/>
                </a:cubicBezTo>
                <a:cubicBezTo>
                  <a:pt x="1906" y="570"/>
                  <a:pt x="1919" y="583"/>
                  <a:pt x="1919" y="583"/>
                </a:cubicBezTo>
                <a:cubicBezTo>
                  <a:pt x="1919" y="610"/>
                  <a:pt x="1906" y="649"/>
                  <a:pt x="1867" y="702"/>
                </a:cubicBezTo>
                <a:cubicBezTo>
                  <a:pt x="1840" y="755"/>
                  <a:pt x="1800" y="808"/>
                  <a:pt x="1747" y="888"/>
                </a:cubicBezTo>
                <a:lnTo>
                  <a:pt x="1602" y="1126"/>
                </a:lnTo>
                <a:cubicBezTo>
                  <a:pt x="1536" y="1033"/>
                  <a:pt x="1469" y="954"/>
                  <a:pt x="1417" y="874"/>
                </a:cubicBezTo>
                <a:cubicBezTo>
                  <a:pt x="1364" y="795"/>
                  <a:pt x="1311" y="715"/>
                  <a:pt x="1271" y="663"/>
                </a:cubicBezTo>
                <a:cubicBezTo>
                  <a:pt x="1231" y="596"/>
                  <a:pt x="1192" y="543"/>
                  <a:pt x="1165" y="504"/>
                </a:cubicBezTo>
                <a:cubicBezTo>
                  <a:pt x="1152" y="464"/>
                  <a:pt x="1139" y="424"/>
                  <a:pt x="1139" y="411"/>
                </a:cubicBezTo>
                <a:cubicBezTo>
                  <a:pt x="1139" y="385"/>
                  <a:pt x="1152" y="371"/>
                  <a:pt x="1178" y="371"/>
                </a:cubicBezTo>
                <a:cubicBezTo>
                  <a:pt x="1218" y="358"/>
                  <a:pt x="1271" y="358"/>
                  <a:pt x="1324" y="358"/>
                </a:cubicBezTo>
                <a:cubicBezTo>
                  <a:pt x="1390" y="358"/>
                  <a:pt x="1443" y="345"/>
                  <a:pt x="1469" y="305"/>
                </a:cubicBezTo>
                <a:cubicBezTo>
                  <a:pt x="1509" y="265"/>
                  <a:pt x="1522" y="226"/>
                  <a:pt x="1522" y="199"/>
                </a:cubicBezTo>
                <a:cubicBezTo>
                  <a:pt x="1522" y="173"/>
                  <a:pt x="1522" y="146"/>
                  <a:pt x="1522" y="133"/>
                </a:cubicBezTo>
                <a:cubicBezTo>
                  <a:pt x="1522" y="107"/>
                  <a:pt x="1509" y="80"/>
                  <a:pt x="1483" y="67"/>
                </a:cubicBezTo>
                <a:cubicBezTo>
                  <a:pt x="1456" y="40"/>
                  <a:pt x="1430" y="27"/>
                  <a:pt x="1377" y="14"/>
                </a:cubicBezTo>
                <a:cubicBezTo>
                  <a:pt x="1337" y="1"/>
                  <a:pt x="1271" y="1"/>
                  <a:pt x="11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8046012" y="358001"/>
            <a:ext cx="96051" cy="96051"/>
          </a:xfrm>
          <a:custGeom>
            <a:avLst/>
            <a:gdLst/>
            <a:ahLst/>
            <a:cxnLst/>
            <a:rect l="l" t="t" r="r" b="b"/>
            <a:pathLst>
              <a:path w="1973" h="1973" extrusionOk="0">
                <a:moveTo>
                  <a:pt x="980" y="0"/>
                </a:moveTo>
                <a:cubicBezTo>
                  <a:pt x="927" y="0"/>
                  <a:pt x="874" y="14"/>
                  <a:pt x="834" y="53"/>
                </a:cubicBezTo>
                <a:cubicBezTo>
                  <a:pt x="807" y="93"/>
                  <a:pt x="781" y="133"/>
                  <a:pt x="781" y="186"/>
                </a:cubicBezTo>
                <a:cubicBezTo>
                  <a:pt x="781" y="252"/>
                  <a:pt x="781" y="331"/>
                  <a:pt x="794" y="450"/>
                </a:cubicBezTo>
                <a:cubicBezTo>
                  <a:pt x="794" y="543"/>
                  <a:pt x="807" y="662"/>
                  <a:pt x="807" y="808"/>
                </a:cubicBezTo>
                <a:lnTo>
                  <a:pt x="159" y="808"/>
                </a:lnTo>
                <a:cubicBezTo>
                  <a:pt x="132" y="808"/>
                  <a:pt x="93" y="821"/>
                  <a:pt x="53" y="848"/>
                </a:cubicBezTo>
                <a:cubicBezTo>
                  <a:pt x="13" y="887"/>
                  <a:pt x="0" y="927"/>
                  <a:pt x="0" y="1006"/>
                </a:cubicBezTo>
                <a:cubicBezTo>
                  <a:pt x="0" y="1073"/>
                  <a:pt x="13" y="1125"/>
                  <a:pt x="53" y="1152"/>
                </a:cubicBezTo>
                <a:cubicBezTo>
                  <a:pt x="93" y="1178"/>
                  <a:pt x="132" y="1192"/>
                  <a:pt x="159" y="1192"/>
                </a:cubicBezTo>
                <a:lnTo>
                  <a:pt x="424" y="1192"/>
                </a:lnTo>
                <a:cubicBezTo>
                  <a:pt x="530" y="1192"/>
                  <a:pt x="662" y="1178"/>
                  <a:pt x="794" y="1178"/>
                </a:cubicBezTo>
                <a:cubicBezTo>
                  <a:pt x="781" y="1284"/>
                  <a:pt x="781" y="1403"/>
                  <a:pt x="781" y="1536"/>
                </a:cubicBezTo>
                <a:cubicBezTo>
                  <a:pt x="768" y="1655"/>
                  <a:pt x="768" y="1748"/>
                  <a:pt x="768" y="1814"/>
                </a:cubicBezTo>
                <a:cubicBezTo>
                  <a:pt x="768" y="1853"/>
                  <a:pt x="794" y="1880"/>
                  <a:pt x="821" y="1920"/>
                </a:cubicBezTo>
                <a:cubicBezTo>
                  <a:pt x="860" y="1959"/>
                  <a:pt x="900" y="1973"/>
                  <a:pt x="980" y="1973"/>
                </a:cubicBezTo>
                <a:cubicBezTo>
                  <a:pt x="1046" y="1973"/>
                  <a:pt x="1099" y="1959"/>
                  <a:pt x="1138" y="1920"/>
                </a:cubicBezTo>
                <a:cubicBezTo>
                  <a:pt x="1178" y="1880"/>
                  <a:pt x="1191" y="1840"/>
                  <a:pt x="1191" y="1814"/>
                </a:cubicBezTo>
                <a:lnTo>
                  <a:pt x="1191" y="1178"/>
                </a:lnTo>
                <a:lnTo>
                  <a:pt x="1800" y="1178"/>
                </a:lnTo>
                <a:cubicBezTo>
                  <a:pt x="1840" y="1178"/>
                  <a:pt x="1880" y="1165"/>
                  <a:pt x="1919" y="1125"/>
                </a:cubicBezTo>
                <a:cubicBezTo>
                  <a:pt x="1959" y="1099"/>
                  <a:pt x="1972" y="1033"/>
                  <a:pt x="1972" y="967"/>
                </a:cubicBezTo>
                <a:cubicBezTo>
                  <a:pt x="1972" y="900"/>
                  <a:pt x="1959" y="848"/>
                  <a:pt x="1932" y="821"/>
                </a:cubicBezTo>
                <a:cubicBezTo>
                  <a:pt x="1906" y="781"/>
                  <a:pt x="1880" y="768"/>
                  <a:pt x="1840" y="768"/>
                </a:cubicBezTo>
                <a:cubicBezTo>
                  <a:pt x="1760" y="768"/>
                  <a:pt x="1668" y="781"/>
                  <a:pt x="1562" y="795"/>
                </a:cubicBezTo>
                <a:cubicBezTo>
                  <a:pt x="1443" y="795"/>
                  <a:pt x="1324" y="808"/>
                  <a:pt x="1191" y="808"/>
                </a:cubicBezTo>
                <a:lnTo>
                  <a:pt x="1191" y="450"/>
                </a:lnTo>
                <a:cubicBezTo>
                  <a:pt x="1191" y="345"/>
                  <a:pt x="1191" y="252"/>
                  <a:pt x="1191" y="186"/>
                </a:cubicBezTo>
                <a:cubicBezTo>
                  <a:pt x="1191" y="133"/>
                  <a:pt x="1178" y="93"/>
                  <a:pt x="1138" y="53"/>
                </a:cubicBezTo>
                <a:cubicBezTo>
                  <a:pt x="1099" y="14"/>
                  <a:pt x="1046" y="0"/>
                  <a:pt x="9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7188060" y="1500154"/>
            <a:ext cx="168247" cy="205586"/>
          </a:xfrm>
          <a:custGeom>
            <a:avLst/>
            <a:gdLst/>
            <a:ahLst/>
            <a:cxnLst/>
            <a:rect l="l" t="t" r="r" b="b"/>
            <a:pathLst>
              <a:path w="3456" h="4223" extrusionOk="0">
                <a:moveTo>
                  <a:pt x="755" y="371"/>
                </a:moveTo>
                <a:cubicBezTo>
                  <a:pt x="861" y="371"/>
                  <a:pt x="954" y="411"/>
                  <a:pt x="1046" y="490"/>
                </a:cubicBezTo>
                <a:cubicBezTo>
                  <a:pt x="1139" y="570"/>
                  <a:pt x="1179" y="702"/>
                  <a:pt x="1179" y="887"/>
                </a:cubicBezTo>
                <a:cubicBezTo>
                  <a:pt x="1179" y="1073"/>
                  <a:pt x="1139" y="1218"/>
                  <a:pt x="1046" y="1311"/>
                </a:cubicBezTo>
                <a:cubicBezTo>
                  <a:pt x="967" y="1417"/>
                  <a:pt x="861" y="1470"/>
                  <a:pt x="729" y="1470"/>
                </a:cubicBezTo>
                <a:cubicBezTo>
                  <a:pt x="610" y="1470"/>
                  <a:pt x="517" y="1417"/>
                  <a:pt x="451" y="1311"/>
                </a:cubicBezTo>
                <a:cubicBezTo>
                  <a:pt x="385" y="1205"/>
                  <a:pt x="345" y="1086"/>
                  <a:pt x="345" y="940"/>
                </a:cubicBezTo>
                <a:cubicBezTo>
                  <a:pt x="345" y="834"/>
                  <a:pt x="358" y="742"/>
                  <a:pt x="385" y="662"/>
                </a:cubicBezTo>
                <a:cubicBezTo>
                  <a:pt x="424" y="596"/>
                  <a:pt x="451" y="530"/>
                  <a:pt x="491" y="490"/>
                </a:cubicBezTo>
                <a:cubicBezTo>
                  <a:pt x="530" y="437"/>
                  <a:pt x="583" y="411"/>
                  <a:pt x="623" y="398"/>
                </a:cubicBezTo>
                <a:cubicBezTo>
                  <a:pt x="676" y="371"/>
                  <a:pt x="716" y="371"/>
                  <a:pt x="755" y="371"/>
                </a:cubicBezTo>
                <a:close/>
                <a:moveTo>
                  <a:pt x="2727" y="2806"/>
                </a:moveTo>
                <a:cubicBezTo>
                  <a:pt x="2807" y="2806"/>
                  <a:pt x="2886" y="2846"/>
                  <a:pt x="2966" y="2926"/>
                </a:cubicBezTo>
                <a:cubicBezTo>
                  <a:pt x="3058" y="2992"/>
                  <a:pt x="3098" y="3124"/>
                  <a:pt x="3098" y="3309"/>
                </a:cubicBezTo>
                <a:cubicBezTo>
                  <a:pt x="3098" y="3376"/>
                  <a:pt x="3085" y="3442"/>
                  <a:pt x="3071" y="3508"/>
                </a:cubicBezTo>
                <a:cubicBezTo>
                  <a:pt x="3058" y="3574"/>
                  <a:pt x="3032" y="3640"/>
                  <a:pt x="3005" y="3693"/>
                </a:cubicBezTo>
                <a:cubicBezTo>
                  <a:pt x="2966" y="3746"/>
                  <a:pt x="2926" y="3786"/>
                  <a:pt x="2873" y="3826"/>
                </a:cubicBezTo>
                <a:cubicBezTo>
                  <a:pt x="2833" y="3865"/>
                  <a:pt x="2767" y="3879"/>
                  <a:pt x="2688" y="3879"/>
                </a:cubicBezTo>
                <a:cubicBezTo>
                  <a:pt x="2608" y="3879"/>
                  <a:pt x="2542" y="3865"/>
                  <a:pt x="2489" y="3826"/>
                </a:cubicBezTo>
                <a:cubicBezTo>
                  <a:pt x="2449" y="3786"/>
                  <a:pt x="2410" y="3733"/>
                  <a:pt x="2383" y="3680"/>
                </a:cubicBezTo>
                <a:cubicBezTo>
                  <a:pt x="2343" y="3627"/>
                  <a:pt x="2330" y="3561"/>
                  <a:pt x="2317" y="3495"/>
                </a:cubicBezTo>
                <a:cubicBezTo>
                  <a:pt x="2317" y="3442"/>
                  <a:pt x="2304" y="3389"/>
                  <a:pt x="2304" y="3336"/>
                </a:cubicBezTo>
                <a:cubicBezTo>
                  <a:pt x="2304" y="3164"/>
                  <a:pt x="2343" y="3031"/>
                  <a:pt x="2423" y="2939"/>
                </a:cubicBezTo>
                <a:cubicBezTo>
                  <a:pt x="2516" y="2846"/>
                  <a:pt x="2608" y="2806"/>
                  <a:pt x="2727" y="2806"/>
                </a:cubicBezTo>
                <a:close/>
                <a:moveTo>
                  <a:pt x="3032" y="1"/>
                </a:moveTo>
                <a:cubicBezTo>
                  <a:pt x="2992" y="1"/>
                  <a:pt x="2952" y="14"/>
                  <a:pt x="2913" y="54"/>
                </a:cubicBezTo>
                <a:cubicBezTo>
                  <a:pt x="2873" y="93"/>
                  <a:pt x="2846" y="146"/>
                  <a:pt x="2807" y="199"/>
                </a:cubicBezTo>
                <a:cubicBezTo>
                  <a:pt x="2767" y="252"/>
                  <a:pt x="2727" y="305"/>
                  <a:pt x="2688" y="371"/>
                </a:cubicBezTo>
                <a:cubicBezTo>
                  <a:pt x="2648" y="424"/>
                  <a:pt x="2595" y="464"/>
                  <a:pt x="2555" y="504"/>
                </a:cubicBezTo>
                <a:cubicBezTo>
                  <a:pt x="2502" y="530"/>
                  <a:pt x="2449" y="557"/>
                  <a:pt x="2383" y="570"/>
                </a:cubicBezTo>
                <a:cubicBezTo>
                  <a:pt x="2317" y="583"/>
                  <a:pt x="2264" y="583"/>
                  <a:pt x="2211" y="583"/>
                </a:cubicBezTo>
                <a:cubicBezTo>
                  <a:pt x="2052" y="583"/>
                  <a:pt x="1933" y="570"/>
                  <a:pt x="1827" y="543"/>
                </a:cubicBezTo>
                <a:cubicBezTo>
                  <a:pt x="1735" y="517"/>
                  <a:pt x="1642" y="477"/>
                  <a:pt x="1576" y="437"/>
                </a:cubicBezTo>
                <a:cubicBezTo>
                  <a:pt x="1510" y="398"/>
                  <a:pt x="1443" y="345"/>
                  <a:pt x="1391" y="305"/>
                </a:cubicBezTo>
                <a:cubicBezTo>
                  <a:pt x="1338" y="252"/>
                  <a:pt x="1285" y="212"/>
                  <a:pt x="1232" y="173"/>
                </a:cubicBezTo>
                <a:cubicBezTo>
                  <a:pt x="1179" y="120"/>
                  <a:pt x="1113" y="93"/>
                  <a:pt x="1033" y="67"/>
                </a:cubicBezTo>
                <a:cubicBezTo>
                  <a:pt x="967" y="27"/>
                  <a:pt x="874" y="14"/>
                  <a:pt x="755" y="14"/>
                </a:cubicBezTo>
                <a:cubicBezTo>
                  <a:pt x="663" y="14"/>
                  <a:pt x="570" y="40"/>
                  <a:pt x="477" y="80"/>
                </a:cubicBezTo>
                <a:cubicBezTo>
                  <a:pt x="398" y="120"/>
                  <a:pt x="318" y="186"/>
                  <a:pt x="239" y="265"/>
                </a:cubicBezTo>
                <a:cubicBezTo>
                  <a:pt x="173" y="345"/>
                  <a:pt x="120" y="437"/>
                  <a:pt x="67" y="557"/>
                </a:cubicBezTo>
                <a:cubicBezTo>
                  <a:pt x="27" y="662"/>
                  <a:pt x="1" y="795"/>
                  <a:pt x="1" y="940"/>
                </a:cubicBezTo>
                <a:cubicBezTo>
                  <a:pt x="1" y="1086"/>
                  <a:pt x="27" y="1205"/>
                  <a:pt x="67" y="1324"/>
                </a:cubicBezTo>
                <a:cubicBezTo>
                  <a:pt x="107" y="1430"/>
                  <a:pt x="160" y="1523"/>
                  <a:pt x="239" y="1589"/>
                </a:cubicBezTo>
                <a:cubicBezTo>
                  <a:pt x="305" y="1668"/>
                  <a:pt x="385" y="1721"/>
                  <a:pt x="477" y="1748"/>
                </a:cubicBezTo>
                <a:cubicBezTo>
                  <a:pt x="570" y="1787"/>
                  <a:pt x="649" y="1814"/>
                  <a:pt x="742" y="1814"/>
                </a:cubicBezTo>
                <a:cubicBezTo>
                  <a:pt x="848" y="1814"/>
                  <a:pt x="941" y="1787"/>
                  <a:pt x="1033" y="1748"/>
                </a:cubicBezTo>
                <a:cubicBezTo>
                  <a:pt x="1139" y="1695"/>
                  <a:pt x="1218" y="1629"/>
                  <a:pt x="1298" y="1549"/>
                </a:cubicBezTo>
                <a:cubicBezTo>
                  <a:pt x="1364" y="1456"/>
                  <a:pt x="1417" y="1364"/>
                  <a:pt x="1457" y="1245"/>
                </a:cubicBezTo>
                <a:cubicBezTo>
                  <a:pt x="1510" y="1126"/>
                  <a:pt x="1523" y="993"/>
                  <a:pt x="1523" y="861"/>
                </a:cubicBezTo>
                <a:cubicBezTo>
                  <a:pt x="1523" y="848"/>
                  <a:pt x="1523" y="834"/>
                  <a:pt x="1523" y="834"/>
                </a:cubicBezTo>
                <a:lnTo>
                  <a:pt x="1523" y="795"/>
                </a:lnTo>
                <a:cubicBezTo>
                  <a:pt x="1629" y="834"/>
                  <a:pt x="1735" y="861"/>
                  <a:pt x="1841" y="874"/>
                </a:cubicBezTo>
                <a:cubicBezTo>
                  <a:pt x="1933" y="887"/>
                  <a:pt x="2052" y="901"/>
                  <a:pt x="2198" y="901"/>
                </a:cubicBezTo>
                <a:lnTo>
                  <a:pt x="2304" y="901"/>
                </a:lnTo>
                <a:cubicBezTo>
                  <a:pt x="2330" y="887"/>
                  <a:pt x="2370" y="887"/>
                  <a:pt x="2410" y="874"/>
                </a:cubicBezTo>
                <a:lnTo>
                  <a:pt x="2410" y="874"/>
                </a:lnTo>
                <a:cubicBezTo>
                  <a:pt x="2410" y="887"/>
                  <a:pt x="2396" y="927"/>
                  <a:pt x="2343" y="1007"/>
                </a:cubicBezTo>
                <a:cubicBezTo>
                  <a:pt x="2304" y="1099"/>
                  <a:pt x="2238" y="1205"/>
                  <a:pt x="2171" y="1337"/>
                </a:cubicBezTo>
                <a:cubicBezTo>
                  <a:pt x="2092" y="1470"/>
                  <a:pt x="2013" y="1629"/>
                  <a:pt x="1920" y="1814"/>
                </a:cubicBezTo>
                <a:cubicBezTo>
                  <a:pt x="1814" y="1986"/>
                  <a:pt x="1721" y="2158"/>
                  <a:pt x="1629" y="2343"/>
                </a:cubicBezTo>
                <a:cubicBezTo>
                  <a:pt x="1523" y="2529"/>
                  <a:pt x="1430" y="2701"/>
                  <a:pt x="1338" y="2886"/>
                </a:cubicBezTo>
                <a:cubicBezTo>
                  <a:pt x="1245" y="3058"/>
                  <a:pt x="1166" y="3217"/>
                  <a:pt x="1086" y="3362"/>
                </a:cubicBezTo>
                <a:cubicBezTo>
                  <a:pt x="1020" y="3508"/>
                  <a:pt x="954" y="3627"/>
                  <a:pt x="914" y="3720"/>
                </a:cubicBezTo>
                <a:cubicBezTo>
                  <a:pt x="861" y="3812"/>
                  <a:pt x="835" y="3865"/>
                  <a:pt x="835" y="3879"/>
                </a:cubicBezTo>
                <a:cubicBezTo>
                  <a:pt x="835" y="3905"/>
                  <a:pt x="861" y="3945"/>
                  <a:pt x="888" y="3958"/>
                </a:cubicBezTo>
                <a:cubicBezTo>
                  <a:pt x="914" y="3984"/>
                  <a:pt x="954" y="3998"/>
                  <a:pt x="1020" y="3998"/>
                </a:cubicBezTo>
                <a:cubicBezTo>
                  <a:pt x="1086" y="3998"/>
                  <a:pt x="1139" y="3984"/>
                  <a:pt x="1166" y="3958"/>
                </a:cubicBezTo>
                <a:cubicBezTo>
                  <a:pt x="1205" y="3918"/>
                  <a:pt x="1232" y="3879"/>
                  <a:pt x="1258" y="3852"/>
                </a:cubicBezTo>
                <a:cubicBezTo>
                  <a:pt x="1271" y="3799"/>
                  <a:pt x="1324" y="3706"/>
                  <a:pt x="1391" y="3574"/>
                </a:cubicBezTo>
                <a:cubicBezTo>
                  <a:pt x="1443" y="3442"/>
                  <a:pt x="1536" y="3283"/>
                  <a:pt x="1629" y="3111"/>
                </a:cubicBezTo>
                <a:cubicBezTo>
                  <a:pt x="1721" y="2926"/>
                  <a:pt x="1827" y="2727"/>
                  <a:pt x="1933" y="2515"/>
                </a:cubicBezTo>
                <a:lnTo>
                  <a:pt x="2291" y="1854"/>
                </a:lnTo>
                <a:cubicBezTo>
                  <a:pt x="2410" y="1642"/>
                  <a:pt x="2516" y="1417"/>
                  <a:pt x="2621" y="1218"/>
                </a:cubicBezTo>
                <a:cubicBezTo>
                  <a:pt x="2741" y="1007"/>
                  <a:pt x="2833" y="834"/>
                  <a:pt x="2913" y="662"/>
                </a:cubicBezTo>
                <a:cubicBezTo>
                  <a:pt x="3005" y="504"/>
                  <a:pt x="3071" y="371"/>
                  <a:pt x="3124" y="265"/>
                </a:cubicBezTo>
                <a:cubicBezTo>
                  <a:pt x="3177" y="159"/>
                  <a:pt x="3204" y="107"/>
                  <a:pt x="3204" y="93"/>
                </a:cubicBezTo>
                <a:cubicBezTo>
                  <a:pt x="3204" y="80"/>
                  <a:pt x="3191" y="54"/>
                  <a:pt x="3164" y="27"/>
                </a:cubicBezTo>
                <a:cubicBezTo>
                  <a:pt x="3151" y="1"/>
                  <a:pt x="3111" y="1"/>
                  <a:pt x="3032" y="1"/>
                </a:cubicBezTo>
                <a:close/>
                <a:moveTo>
                  <a:pt x="2741" y="2462"/>
                </a:moveTo>
                <a:cubicBezTo>
                  <a:pt x="2621" y="2462"/>
                  <a:pt x="2516" y="2489"/>
                  <a:pt x="2423" y="2529"/>
                </a:cubicBezTo>
                <a:cubicBezTo>
                  <a:pt x="2330" y="2568"/>
                  <a:pt x="2251" y="2634"/>
                  <a:pt x="2185" y="2714"/>
                </a:cubicBezTo>
                <a:cubicBezTo>
                  <a:pt x="2118" y="2793"/>
                  <a:pt x="2066" y="2886"/>
                  <a:pt x="2026" y="2992"/>
                </a:cubicBezTo>
                <a:cubicBezTo>
                  <a:pt x="1986" y="3098"/>
                  <a:pt x="1960" y="3217"/>
                  <a:pt x="1960" y="3349"/>
                </a:cubicBezTo>
                <a:cubicBezTo>
                  <a:pt x="1960" y="3468"/>
                  <a:pt x="1986" y="3574"/>
                  <a:pt x="2013" y="3680"/>
                </a:cubicBezTo>
                <a:cubicBezTo>
                  <a:pt x="2052" y="3773"/>
                  <a:pt x="2092" y="3865"/>
                  <a:pt x="2158" y="3958"/>
                </a:cubicBezTo>
                <a:cubicBezTo>
                  <a:pt x="2211" y="4037"/>
                  <a:pt x="2291" y="4104"/>
                  <a:pt x="2383" y="4143"/>
                </a:cubicBezTo>
                <a:cubicBezTo>
                  <a:pt x="2476" y="4196"/>
                  <a:pt x="2582" y="4223"/>
                  <a:pt x="2701" y="4223"/>
                </a:cubicBezTo>
                <a:cubicBezTo>
                  <a:pt x="2939" y="4223"/>
                  <a:pt x="3124" y="4143"/>
                  <a:pt x="3257" y="3984"/>
                </a:cubicBezTo>
                <a:cubicBezTo>
                  <a:pt x="3389" y="3826"/>
                  <a:pt x="3455" y="3601"/>
                  <a:pt x="3455" y="3336"/>
                </a:cubicBezTo>
                <a:cubicBezTo>
                  <a:pt x="3455" y="3217"/>
                  <a:pt x="3442" y="3098"/>
                  <a:pt x="3416" y="3005"/>
                </a:cubicBezTo>
                <a:cubicBezTo>
                  <a:pt x="3389" y="2899"/>
                  <a:pt x="3349" y="2806"/>
                  <a:pt x="3283" y="2727"/>
                </a:cubicBezTo>
                <a:cubicBezTo>
                  <a:pt x="3230" y="2634"/>
                  <a:pt x="3151" y="2581"/>
                  <a:pt x="3058" y="2529"/>
                </a:cubicBezTo>
                <a:cubicBezTo>
                  <a:pt x="2979" y="2489"/>
                  <a:pt x="2860" y="2462"/>
                  <a:pt x="2741" y="24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9"/>
          <p:cNvGrpSpPr/>
          <p:nvPr/>
        </p:nvGrpSpPr>
        <p:grpSpPr>
          <a:xfrm rot="-1355270">
            <a:off x="220705" y="333189"/>
            <a:ext cx="720995" cy="252599"/>
            <a:chOff x="2109963" y="768908"/>
            <a:chExt cx="818604" cy="286796"/>
          </a:xfrm>
        </p:grpSpPr>
        <p:sp>
          <p:nvSpPr>
            <p:cNvPr id="246" name="Google Shape;246;p19"/>
            <p:cNvSpPr/>
            <p:nvPr/>
          </p:nvSpPr>
          <p:spPr>
            <a:xfrm>
              <a:off x="2109963" y="768908"/>
              <a:ext cx="177804" cy="286796"/>
            </a:xfrm>
            <a:custGeom>
              <a:avLst/>
              <a:gdLst/>
              <a:ahLst/>
              <a:cxnLst/>
              <a:rect l="l" t="t" r="r" b="b"/>
              <a:pathLst>
                <a:path w="3217" h="5189" extrusionOk="0">
                  <a:moveTo>
                    <a:pt x="1668" y="0"/>
                  </a:moveTo>
                  <a:cubicBezTo>
                    <a:pt x="1416" y="0"/>
                    <a:pt x="1191" y="53"/>
                    <a:pt x="1006" y="146"/>
                  </a:cubicBezTo>
                  <a:cubicBezTo>
                    <a:pt x="808" y="252"/>
                    <a:pt x="649" y="371"/>
                    <a:pt x="516" y="516"/>
                  </a:cubicBezTo>
                  <a:cubicBezTo>
                    <a:pt x="384" y="649"/>
                    <a:pt x="278" y="808"/>
                    <a:pt x="212" y="953"/>
                  </a:cubicBezTo>
                  <a:cubicBezTo>
                    <a:pt x="146" y="1099"/>
                    <a:pt x="106" y="1231"/>
                    <a:pt x="106" y="1324"/>
                  </a:cubicBezTo>
                  <a:cubicBezTo>
                    <a:pt x="106" y="1337"/>
                    <a:pt x="119" y="1363"/>
                    <a:pt x="119" y="1416"/>
                  </a:cubicBezTo>
                  <a:cubicBezTo>
                    <a:pt x="119" y="1456"/>
                    <a:pt x="133" y="1496"/>
                    <a:pt x="146" y="1535"/>
                  </a:cubicBezTo>
                  <a:cubicBezTo>
                    <a:pt x="172" y="1575"/>
                    <a:pt x="199" y="1615"/>
                    <a:pt x="239" y="1655"/>
                  </a:cubicBezTo>
                  <a:cubicBezTo>
                    <a:pt x="278" y="1681"/>
                    <a:pt x="331" y="1694"/>
                    <a:pt x="397" y="1694"/>
                  </a:cubicBezTo>
                  <a:cubicBezTo>
                    <a:pt x="503" y="1694"/>
                    <a:pt x="583" y="1668"/>
                    <a:pt x="649" y="1615"/>
                  </a:cubicBezTo>
                  <a:cubicBezTo>
                    <a:pt x="715" y="1562"/>
                    <a:pt x="741" y="1496"/>
                    <a:pt x="741" y="1416"/>
                  </a:cubicBezTo>
                  <a:cubicBezTo>
                    <a:pt x="741" y="1377"/>
                    <a:pt x="728" y="1337"/>
                    <a:pt x="715" y="1324"/>
                  </a:cubicBezTo>
                  <a:cubicBezTo>
                    <a:pt x="702" y="1284"/>
                    <a:pt x="689" y="1271"/>
                    <a:pt x="662" y="1244"/>
                  </a:cubicBezTo>
                  <a:lnTo>
                    <a:pt x="622" y="1178"/>
                  </a:lnTo>
                  <a:cubicBezTo>
                    <a:pt x="609" y="1152"/>
                    <a:pt x="596" y="1125"/>
                    <a:pt x="596" y="1099"/>
                  </a:cubicBezTo>
                  <a:cubicBezTo>
                    <a:pt x="596" y="1072"/>
                    <a:pt x="622" y="1019"/>
                    <a:pt x="662" y="940"/>
                  </a:cubicBezTo>
                  <a:cubicBezTo>
                    <a:pt x="715" y="847"/>
                    <a:pt x="781" y="768"/>
                    <a:pt x="874" y="688"/>
                  </a:cubicBezTo>
                  <a:cubicBezTo>
                    <a:pt x="953" y="609"/>
                    <a:pt x="1059" y="530"/>
                    <a:pt x="1191" y="477"/>
                  </a:cubicBezTo>
                  <a:cubicBezTo>
                    <a:pt x="1311" y="410"/>
                    <a:pt x="1456" y="371"/>
                    <a:pt x="1602" y="371"/>
                  </a:cubicBezTo>
                  <a:cubicBezTo>
                    <a:pt x="1761" y="371"/>
                    <a:pt x="1906" y="397"/>
                    <a:pt x="2012" y="463"/>
                  </a:cubicBezTo>
                  <a:cubicBezTo>
                    <a:pt x="2131" y="516"/>
                    <a:pt x="2224" y="583"/>
                    <a:pt x="2290" y="675"/>
                  </a:cubicBezTo>
                  <a:cubicBezTo>
                    <a:pt x="2356" y="755"/>
                    <a:pt x="2409" y="847"/>
                    <a:pt x="2436" y="953"/>
                  </a:cubicBezTo>
                  <a:cubicBezTo>
                    <a:pt x="2462" y="1059"/>
                    <a:pt x="2489" y="1152"/>
                    <a:pt x="2489" y="1244"/>
                  </a:cubicBezTo>
                  <a:cubicBezTo>
                    <a:pt x="2489" y="1456"/>
                    <a:pt x="2449" y="1668"/>
                    <a:pt x="2369" y="1893"/>
                  </a:cubicBezTo>
                  <a:cubicBezTo>
                    <a:pt x="2290" y="2131"/>
                    <a:pt x="2184" y="2356"/>
                    <a:pt x="2065" y="2594"/>
                  </a:cubicBezTo>
                  <a:cubicBezTo>
                    <a:pt x="1946" y="2819"/>
                    <a:pt x="1800" y="3044"/>
                    <a:pt x="1628" y="3283"/>
                  </a:cubicBezTo>
                  <a:cubicBezTo>
                    <a:pt x="1469" y="3508"/>
                    <a:pt x="1297" y="3719"/>
                    <a:pt x="1125" y="3918"/>
                  </a:cubicBezTo>
                  <a:cubicBezTo>
                    <a:pt x="953" y="4116"/>
                    <a:pt x="781" y="4302"/>
                    <a:pt x="609" y="4474"/>
                  </a:cubicBezTo>
                  <a:cubicBezTo>
                    <a:pt x="437" y="4633"/>
                    <a:pt x="278" y="4778"/>
                    <a:pt x="133" y="4884"/>
                  </a:cubicBezTo>
                  <a:cubicBezTo>
                    <a:pt x="93" y="4910"/>
                    <a:pt x="66" y="4937"/>
                    <a:pt x="40" y="4963"/>
                  </a:cubicBezTo>
                  <a:cubicBezTo>
                    <a:pt x="14" y="4977"/>
                    <a:pt x="0" y="5003"/>
                    <a:pt x="0" y="5043"/>
                  </a:cubicBezTo>
                  <a:cubicBezTo>
                    <a:pt x="0" y="5069"/>
                    <a:pt x="14" y="5109"/>
                    <a:pt x="40" y="5135"/>
                  </a:cubicBezTo>
                  <a:cubicBezTo>
                    <a:pt x="66" y="5175"/>
                    <a:pt x="119" y="5188"/>
                    <a:pt x="186" y="5188"/>
                  </a:cubicBezTo>
                  <a:cubicBezTo>
                    <a:pt x="239" y="5188"/>
                    <a:pt x="291" y="5188"/>
                    <a:pt x="344" y="5162"/>
                  </a:cubicBezTo>
                  <a:cubicBezTo>
                    <a:pt x="384" y="5149"/>
                    <a:pt x="424" y="5122"/>
                    <a:pt x="437" y="5109"/>
                  </a:cubicBezTo>
                  <a:lnTo>
                    <a:pt x="1509" y="5109"/>
                  </a:lnTo>
                  <a:cubicBezTo>
                    <a:pt x="1641" y="5109"/>
                    <a:pt x="1761" y="5122"/>
                    <a:pt x="1893" y="5122"/>
                  </a:cubicBezTo>
                  <a:lnTo>
                    <a:pt x="2674" y="5122"/>
                  </a:lnTo>
                  <a:cubicBezTo>
                    <a:pt x="2700" y="5122"/>
                    <a:pt x="2727" y="5122"/>
                    <a:pt x="2766" y="5096"/>
                  </a:cubicBezTo>
                  <a:cubicBezTo>
                    <a:pt x="2806" y="5069"/>
                    <a:pt x="2833" y="5043"/>
                    <a:pt x="2859" y="4990"/>
                  </a:cubicBezTo>
                  <a:cubicBezTo>
                    <a:pt x="2978" y="4791"/>
                    <a:pt x="3058" y="4646"/>
                    <a:pt x="3124" y="4553"/>
                  </a:cubicBezTo>
                  <a:cubicBezTo>
                    <a:pt x="3177" y="4460"/>
                    <a:pt x="3216" y="4394"/>
                    <a:pt x="3216" y="4355"/>
                  </a:cubicBezTo>
                  <a:cubicBezTo>
                    <a:pt x="3216" y="4302"/>
                    <a:pt x="3190" y="4262"/>
                    <a:pt x="3150" y="4249"/>
                  </a:cubicBezTo>
                  <a:cubicBezTo>
                    <a:pt x="3111" y="4235"/>
                    <a:pt x="3071" y="4222"/>
                    <a:pt x="3031" y="4222"/>
                  </a:cubicBezTo>
                  <a:cubicBezTo>
                    <a:pt x="2965" y="4222"/>
                    <a:pt x="2925" y="4235"/>
                    <a:pt x="2899" y="4275"/>
                  </a:cubicBezTo>
                  <a:cubicBezTo>
                    <a:pt x="2872" y="4302"/>
                    <a:pt x="2846" y="4328"/>
                    <a:pt x="2819" y="4355"/>
                  </a:cubicBezTo>
                  <a:lnTo>
                    <a:pt x="2661" y="4619"/>
                  </a:lnTo>
                  <a:cubicBezTo>
                    <a:pt x="2621" y="4659"/>
                    <a:pt x="2594" y="4699"/>
                    <a:pt x="2568" y="4712"/>
                  </a:cubicBezTo>
                  <a:cubicBezTo>
                    <a:pt x="2555" y="4725"/>
                    <a:pt x="2528" y="4738"/>
                    <a:pt x="2489" y="4738"/>
                  </a:cubicBezTo>
                  <a:lnTo>
                    <a:pt x="2250" y="4738"/>
                  </a:lnTo>
                  <a:cubicBezTo>
                    <a:pt x="2131" y="4738"/>
                    <a:pt x="1972" y="4738"/>
                    <a:pt x="1800" y="4725"/>
                  </a:cubicBezTo>
                  <a:lnTo>
                    <a:pt x="1284" y="4725"/>
                  </a:lnTo>
                  <a:cubicBezTo>
                    <a:pt x="1099" y="4725"/>
                    <a:pt x="953" y="4712"/>
                    <a:pt x="821" y="4712"/>
                  </a:cubicBezTo>
                  <a:cubicBezTo>
                    <a:pt x="940" y="4593"/>
                    <a:pt x="1072" y="4460"/>
                    <a:pt x="1231" y="4302"/>
                  </a:cubicBezTo>
                  <a:cubicBezTo>
                    <a:pt x="1377" y="4143"/>
                    <a:pt x="1536" y="3971"/>
                    <a:pt x="1694" y="3785"/>
                  </a:cubicBezTo>
                  <a:cubicBezTo>
                    <a:pt x="1853" y="3600"/>
                    <a:pt x="1999" y="3402"/>
                    <a:pt x="2144" y="3190"/>
                  </a:cubicBezTo>
                  <a:cubicBezTo>
                    <a:pt x="2303" y="2978"/>
                    <a:pt x="2436" y="2766"/>
                    <a:pt x="2555" y="2555"/>
                  </a:cubicBezTo>
                  <a:cubicBezTo>
                    <a:pt x="2674" y="2343"/>
                    <a:pt x="2766" y="2118"/>
                    <a:pt x="2833" y="1906"/>
                  </a:cubicBezTo>
                  <a:cubicBezTo>
                    <a:pt x="2912" y="1681"/>
                    <a:pt x="2952" y="1469"/>
                    <a:pt x="2952" y="1258"/>
                  </a:cubicBezTo>
                  <a:cubicBezTo>
                    <a:pt x="2952" y="1085"/>
                    <a:pt x="2925" y="927"/>
                    <a:pt x="2872" y="781"/>
                  </a:cubicBezTo>
                  <a:cubicBezTo>
                    <a:pt x="2833" y="622"/>
                    <a:pt x="2753" y="490"/>
                    <a:pt x="2661" y="371"/>
                  </a:cubicBezTo>
                  <a:cubicBezTo>
                    <a:pt x="2555" y="252"/>
                    <a:pt x="2422" y="172"/>
                    <a:pt x="2264" y="106"/>
                  </a:cubicBezTo>
                  <a:cubicBezTo>
                    <a:pt x="2105" y="27"/>
                    <a:pt x="1906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2304514" y="857395"/>
              <a:ext cx="109821" cy="109766"/>
            </a:xfrm>
            <a:custGeom>
              <a:avLst/>
              <a:gdLst/>
              <a:ahLst/>
              <a:cxnLst/>
              <a:rect l="l" t="t" r="r" b="b"/>
              <a:pathLst>
                <a:path w="1987" h="1986" extrusionOk="0">
                  <a:moveTo>
                    <a:pt x="994" y="1"/>
                  </a:moveTo>
                  <a:cubicBezTo>
                    <a:pt x="927" y="1"/>
                    <a:pt x="888" y="27"/>
                    <a:pt x="848" y="67"/>
                  </a:cubicBezTo>
                  <a:cubicBezTo>
                    <a:pt x="808" y="93"/>
                    <a:pt x="795" y="146"/>
                    <a:pt x="795" y="186"/>
                  </a:cubicBezTo>
                  <a:cubicBezTo>
                    <a:pt x="795" y="252"/>
                    <a:pt x="795" y="345"/>
                    <a:pt x="795" y="451"/>
                  </a:cubicBezTo>
                  <a:cubicBezTo>
                    <a:pt x="808" y="557"/>
                    <a:pt x="808" y="676"/>
                    <a:pt x="808" y="808"/>
                  </a:cubicBezTo>
                  <a:lnTo>
                    <a:pt x="173" y="808"/>
                  </a:lnTo>
                  <a:cubicBezTo>
                    <a:pt x="133" y="808"/>
                    <a:pt x="94" y="821"/>
                    <a:pt x="67" y="861"/>
                  </a:cubicBezTo>
                  <a:cubicBezTo>
                    <a:pt x="27" y="887"/>
                    <a:pt x="1" y="940"/>
                    <a:pt x="1" y="1007"/>
                  </a:cubicBezTo>
                  <a:cubicBezTo>
                    <a:pt x="1" y="1073"/>
                    <a:pt x="27" y="1126"/>
                    <a:pt x="67" y="1165"/>
                  </a:cubicBezTo>
                  <a:cubicBezTo>
                    <a:pt x="107" y="1192"/>
                    <a:pt x="133" y="1205"/>
                    <a:pt x="173" y="1205"/>
                  </a:cubicBezTo>
                  <a:cubicBezTo>
                    <a:pt x="226" y="1205"/>
                    <a:pt x="305" y="1205"/>
                    <a:pt x="424" y="1192"/>
                  </a:cubicBezTo>
                  <a:lnTo>
                    <a:pt x="795" y="1192"/>
                  </a:lnTo>
                  <a:cubicBezTo>
                    <a:pt x="795" y="1298"/>
                    <a:pt x="782" y="1417"/>
                    <a:pt x="782" y="1536"/>
                  </a:cubicBezTo>
                  <a:cubicBezTo>
                    <a:pt x="782" y="1655"/>
                    <a:pt x="782" y="1761"/>
                    <a:pt x="782" y="1827"/>
                  </a:cubicBezTo>
                  <a:cubicBezTo>
                    <a:pt x="782" y="1854"/>
                    <a:pt x="795" y="1893"/>
                    <a:pt x="821" y="1933"/>
                  </a:cubicBezTo>
                  <a:cubicBezTo>
                    <a:pt x="861" y="1959"/>
                    <a:pt x="914" y="1986"/>
                    <a:pt x="980" y="1986"/>
                  </a:cubicBezTo>
                  <a:cubicBezTo>
                    <a:pt x="1060" y="1986"/>
                    <a:pt x="1113" y="1959"/>
                    <a:pt x="1139" y="1933"/>
                  </a:cubicBezTo>
                  <a:cubicBezTo>
                    <a:pt x="1179" y="1880"/>
                    <a:pt x="1192" y="1854"/>
                    <a:pt x="1192" y="1827"/>
                  </a:cubicBezTo>
                  <a:lnTo>
                    <a:pt x="1192" y="1192"/>
                  </a:lnTo>
                  <a:lnTo>
                    <a:pt x="1801" y="1192"/>
                  </a:lnTo>
                  <a:cubicBezTo>
                    <a:pt x="1854" y="1192"/>
                    <a:pt x="1894" y="1165"/>
                    <a:pt x="1920" y="1139"/>
                  </a:cubicBezTo>
                  <a:cubicBezTo>
                    <a:pt x="1960" y="1099"/>
                    <a:pt x="1986" y="1046"/>
                    <a:pt x="1986" y="980"/>
                  </a:cubicBezTo>
                  <a:cubicBezTo>
                    <a:pt x="1986" y="901"/>
                    <a:pt x="1973" y="848"/>
                    <a:pt x="1933" y="821"/>
                  </a:cubicBezTo>
                  <a:cubicBezTo>
                    <a:pt x="1907" y="795"/>
                    <a:pt x="1880" y="782"/>
                    <a:pt x="1854" y="782"/>
                  </a:cubicBezTo>
                  <a:cubicBezTo>
                    <a:pt x="1774" y="782"/>
                    <a:pt x="1669" y="782"/>
                    <a:pt x="1563" y="795"/>
                  </a:cubicBezTo>
                  <a:cubicBezTo>
                    <a:pt x="1457" y="808"/>
                    <a:pt x="1338" y="808"/>
                    <a:pt x="1192" y="808"/>
                  </a:cubicBezTo>
                  <a:lnTo>
                    <a:pt x="1192" y="464"/>
                  </a:lnTo>
                  <a:cubicBezTo>
                    <a:pt x="1205" y="345"/>
                    <a:pt x="1205" y="252"/>
                    <a:pt x="1205" y="186"/>
                  </a:cubicBezTo>
                  <a:cubicBezTo>
                    <a:pt x="1205" y="146"/>
                    <a:pt x="1179" y="93"/>
                    <a:pt x="1152" y="67"/>
                  </a:cubicBezTo>
                  <a:cubicBezTo>
                    <a:pt x="1113" y="27"/>
                    <a:pt x="1060" y="1"/>
                    <a:pt x="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2428871" y="768908"/>
              <a:ext cx="177085" cy="286796"/>
            </a:xfrm>
            <a:custGeom>
              <a:avLst/>
              <a:gdLst/>
              <a:ahLst/>
              <a:cxnLst/>
              <a:rect l="l" t="t" r="r" b="b"/>
              <a:pathLst>
                <a:path w="3204" h="5189" extrusionOk="0">
                  <a:moveTo>
                    <a:pt x="1669" y="0"/>
                  </a:moveTo>
                  <a:cubicBezTo>
                    <a:pt x="1417" y="0"/>
                    <a:pt x="1192" y="53"/>
                    <a:pt x="994" y="146"/>
                  </a:cubicBezTo>
                  <a:cubicBezTo>
                    <a:pt x="808" y="252"/>
                    <a:pt x="636" y="371"/>
                    <a:pt x="504" y="516"/>
                  </a:cubicBezTo>
                  <a:cubicBezTo>
                    <a:pt x="371" y="649"/>
                    <a:pt x="279" y="808"/>
                    <a:pt x="213" y="953"/>
                  </a:cubicBezTo>
                  <a:cubicBezTo>
                    <a:pt x="146" y="1099"/>
                    <a:pt x="107" y="1231"/>
                    <a:pt x="107" y="1324"/>
                  </a:cubicBezTo>
                  <a:cubicBezTo>
                    <a:pt x="107" y="1337"/>
                    <a:pt x="107" y="1363"/>
                    <a:pt x="120" y="1416"/>
                  </a:cubicBezTo>
                  <a:cubicBezTo>
                    <a:pt x="120" y="1456"/>
                    <a:pt x="133" y="1496"/>
                    <a:pt x="146" y="1535"/>
                  </a:cubicBezTo>
                  <a:cubicBezTo>
                    <a:pt x="160" y="1575"/>
                    <a:pt x="199" y="1615"/>
                    <a:pt x="226" y="1655"/>
                  </a:cubicBezTo>
                  <a:cubicBezTo>
                    <a:pt x="279" y="1681"/>
                    <a:pt x="332" y="1694"/>
                    <a:pt x="398" y="1694"/>
                  </a:cubicBezTo>
                  <a:cubicBezTo>
                    <a:pt x="504" y="1694"/>
                    <a:pt x="583" y="1668"/>
                    <a:pt x="649" y="1615"/>
                  </a:cubicBezTo>
                  <a:cubicBezTo>
                    <a:pt x="702" y="1562"/>
                    <a:pt x="742" y="1496"/>
                    <a:pt x="742" y="1416"/>
                  </a:cubicBezTo>
                  <a:cubicBezTo>
                    <a:pt x="742" y="1377"/>
                    <a:pt x="729" y="1337"/>
                    <a:pt x="716" y="1324"/>
                  </a:cubicBezTo>
                  <a:cubicBezTo>
                    <a:pt x="702" y="1284"/>
                    <a:pt x="689" y="1271"/>
                    <a:pt x="663" y="1244"/>
                  </a:cubicBezTo>
                  <a:lnTo>
                    <a:pt x="610" y="1178"/>
                  </a:lnTo>
                  <a:cubicBezTo>
                    <a:pt x="596" y="1152"/>
                    <a:pt x="596" y="1125"/>
                    <a:pt x="596" y="1099"/>
                  </a:cubicBezTo>
                  <a:cubicBezTo>
                    <a:pt x="596" y="1072"/>
                    <a:pt x="623" y="1019"/>
                    <a:pt x="663" y="940"/>
                  </a:cubicBezTo>
                  <a:cubicBezTo>
                    <a:pt x="716" y="847"/>
                    <a:pt x="782" y="768"/>
                    <a:pt x="861" y="688"/>
                  </a:cubicBezTo>
                  <a:cubicBezTo>
                    <a:pt x="954" y="609"/>
                    <a:pt x="1060" y="530"/>
                    <a:pt x="1179" y="477"/>
                  </a:cubicBezTo>
                  <a:cubicBezTo>
                    <a:pt x="1311" y="410"/>
                    <a:pt x="1444" y="371"/>
                    <a:pt x="1602" y="371"/>
                  </a:cubicBezTo>
                  <a:cubicBezTo>
                    <a:pt x="1761" y="371"/>
                    <a:pt x="1894" y="397"/>
                    <a:pt x="2013" y="463"/>
                  </a:cubicBezTo>
                  <a:cubicBezTo>
                    <a:pt x="2119" y="516"/>
                    <a:pt x="2211" y="583"/>
                    <a:pt x="2277" y="675"/>
                  </a:cubicBezTo>
                  <a:cubicBezTo>
                    <a:pt x="2357" y="755"/>
                    <a:pt x="2396" y="847"/>
                    <a:pt x="2423" y="953"/>
                  </a:cubicBezTo>
                  <a:cubicBezTo>
                    <a:pt x="2463" y="1059"/>
                    <a:pt x="2476" y="1152"/>
                    <a:pt x="2476" y="1244"/>
                  </a:cubicBezTo>
                  <a:cubicBezTo>
                    <a:pt x="2476" y="1456"/>
                    <a:pt x="2436" y="1668"/>
                    <a:pt x="2357" y="1893"/>
                  </a:cubicBezTo>
                  <a:cubicBezTo>
                    <a:pt x="2291" y="2131"/>
                    <a:pt x="2185" y="2356"/>
                    <a:pt x="2052" y="2594"/>
                  </a:cubicBezTo>
                  <a:cubicBezTo>
                    <a:pt x="1933" y="2819"/>
                    <a:pt x="1788" y="3044"/>
                    <a:pt x="1629" y="3283"/>
                  </a:cubicBezTo>
                  <a:cubicBezTo>
                    <a:pt x="1470" y="3508"/>
                    <a:pt x="1298" y="3719"/>
                    <a:pt x="1126" y="3918"/>
                  </a:cubicBezTo>
                  <a:cubicBezTo>
                    <a:pt x="954" y="4116"/>
                    <a:pt x="769" y="4302"/>
                    <a:pt x="596" y="4474"/>
                  </a:cubicBezTo>
                  <a:cubicBezTo>
                    <a:pt x="424" y="4633"/>
                    <a:pt x="266" y="4778"/>
                    <a:pt x="120" y="4884"/>
                  </a:cubicBezTo>
                  <a:cubicBezTo>
                    <a:pt x="94" y="4910"/>
                    <a:pt x="67" y="4937"/>
                    <a:pt x="27" y="4963"/>
                  </a:cubicBezTo>
                  <a:cubicBezTo>
                    <a:pt x="14" y="4977"/>
                    <a:pt x="1" y="5003"/>
                    <a:pt x="1" y="5043"/>
                  </a:cubicBezTo>
                  <a:cubicBezTo>
                    <a:pt x="1" y="5069"/>
                    <a:pt x="14" y="5109"/>
                    <a:pt x="27" y="5135"/>
                  </a:cubicBezTo>
                  <a:cubicBezTo>
                    <a:pt x="67" y="5175"/>
                    <a:pt x="107" y="5188"/>
                    <a:pt x="173" y="5188"/>
                  </a:cubicBezTo>
                  <a:cubicBezTo>
                    <a:pt x="239" y="5188"/>
                    <a:pt x="292" y="5188"/>
                    <a:pt x="332" y="5162"/>
                  </a:cubicBezTo>
                  <a:cubicBezTo>
                    <a:pt x="385" y="5149"/>
                    <a:pt x="424" y="5122"/>
                    <a:pt x="438" y="5109"/>
                  </a:cubicBezTo>
                  <a:lnTo>
                    <a:pt x="1510" y="5109"/>
                  </a:lnTo>
                  <a:cubicBezTo>
                    <a:pt x="1642" y="5109"/>
                    <a:pt x="1761" y="5122"/>
                    <a:pt x="1880" y="5122"/>
                  </a:cubicBezTo>
                  <a:lnTo>
                    <a:pt x="2674" y="5122"/>
                  </a:lnTo>
                  <a:cubicBezTo>
                    <a:pt x="2688" y="5122"/>
                    <a:pt x="2714" y="5122"/>
                    <a:pt x="2754" y="5096"/>
                  </a:cubicBezTo>
                  <a:cubicBezTo>
                    <a:pt x="2794" y="5069"/>
                    <a:pt x="2833" y="5043"/>
                    <a:pt x="2860" y="4990"/>
                  </a:cubicBezTo>
                  <a:cubicBezTo>
                    <a:pt x="2966" y="4791"/>
                    <a:pt x="3058" y="4646"/>
                    <a:pt x="3111" y="4553"/>
                  </a:cubicBezTo>
                  <a:cubicBezTo>
                    <a:pt x="3177" y="4460"/>
                    <a:pt x="3204" y="4394"/>
                    <a:pt x="3204" y="4355"/>
                  </a:cubicBezTo>
                  <a:cubicBezTo>
                    <a:pt x="3204" y="4302"/>
                    <a:pt x="3191" y="4262"/>
                    <a:pt x="3151" y="4249"/>
                  </a:cubicBezTo>
                  <a:cubicBezTo>
                    <a:pt x="3111" y="4235"/>
                    <a:pt x="3071" y="4222"/>
                    <a:pt x="3019" y="4222"/>
                  </a:cubicBezTo>
                  <a:cubicBezTo>
                    <a:pt x="2966" y="4222"/>
                    <a:pt x="2926" y="4235"/>
                    <a:pt x="2886" y="4275"/>
                  </a:cubicBezTo>
                  <a:cubicBezTo>
                    <a:pt x="2860" y="4302"/>
                    <a:pt x="2833" y="4328"/>
                    <a:pt x="2820" y="4355"/>
                  </a:cubicBezTo>
                  <a:lnTo>
                    <a:pt x="2648" y="4619"/>
                  </a:lnTo>
                  <a:cubicBezTo>
                    <a:pt x="2621" y="4659"/>
                    <a:pt x="2595" y="4699"/>
                    <a:pt x="2569" y="4712"/>
                  </a:cubicBezTo>
                  <a:cubicBezTo>
                    <a:pt x="2542" y="4725"/>
                    <a:pt x="2516" y="4738"/>
                    <a:pt x="2489" y="4738"/>
                  </a:cubicBezTo>
                  <a:lnTo>
                    <a:pt x="2251" y="4738"/>
                  </a:lnTo>
                  <a:cubicBezTo>
                    <a:pt x="2119" y="4738"/>
                    <a:pt x="1973" y="4738"/>
                    <a:pt x="1801" y="4725"/>
                  </a:cubicBezTo>
                  <a:lnTo>
                    <a:pt x="1271" y="4725"/>
                  </a:lnTo>
                  <a:cubicBezTo>
                    <a:pt x="1099" y="4725"/>
                    <a:pt x="941" y="4712"/>
                    <a:pt x="821" y="4712"/>
                  </a:cubicBezTo>
                  <a:cubicBezTo>
                    <a:pt x="941" y="4593"/>
                    <a:pt x="1073" y="4460"/>
                    <a:pt x="1232" y="4302"/>
                  </a:cubicBezTo>
                  <a:cubicBezTo>
                    <a:pt x="1377" y="4143"/>
                    <a:pt x="1536" y="3971"/>
                    <a:pt x="1682" y="3785"/>
                  </a:cubicBezTo>
                  <a:cubicBezTo>
                    <a:pt x="1841" y="3600"/>
                    <a:pt x="1999" y="3402"/>
                    <a:pt x="2145" y="3190"/>
                  </a:cubicBezTo>
                  <a:cubicBezTo>
                    <a:pt x="2291" y="2978"/>
                    <a:pt x="2436" y="2766"/>
                    <a:pt x="2542" y="2555"/>
                  </a:cubicBezTo>
                  <a:cubicBezTo>
                    <a:pt x="2661" y="2343"/>
                    <a:pt x="2754" y="2118"/>
                    <a:pt x="2833" y="1906"/>
                  </a:cubicBezTo>
                  <a:cubicBezTo>
                    <a:pt x="2899" y="1681"/>
                    <a:pt x="2939" y="1469"/>
                    <a:pt x="2939" y="1258"/>
                  </a:cubicBezTo>
                  <a:cubicBezTo>
                    <a:pt x="2939" y="1085"/>
                    <a:pt x="2913" y="927"/>
                    <a:pt x="2873" y="781"/>
                  </a:cubicBezTo>
                  <a:cubicBezTo>
                    <a:pt x="2833" y="622"/>
                    <a:pt x="2754" y="490"/>
                    <a:pt x="2648" y="371"/>
                  </a:cubicBezTo>
                  <a:cubicBezTo>
                    <a:pt x="2542" y="252"/>
                    <a:pt x="2423" y="172"/>
                    <a:pt x="2251" y="106"/>
                  </a:cubicBezTo>
                  <a:cubicBezTo>
                    <a:pt x="2092" y="27"/>
                    <a:pt x="1894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2632265" y="887407"/>
              <a:ext cx="93683" cy="78318"/>
            </a:xfrm>
            <a:custGeom>
              <a:avLst/>
              <a:gdLst/>
              <a:ahLst/>
              <a:cxnLst/>
              <a:rect l="l" t="t" r="r" b="b"/>
              <a:pathLst>
                <a:path w="1695" h="1417" extrusionOk="0">
                  <a:moveTo>
                    <a:pt x="159" y="0"/>
                  </a:moveTo>
                  <a:cubicBezTo>
                    <a:pt x="93" y="0"/>
                    <a:pt x="53" y="27"/>
                    <a:pt x="27" y="66"/>
                  </a:cubicBezTo>
                  <a:cubicBezTo>
                    <a:pt x="14" y="106"/>
                    <a:pt x="0" y="146"/>
                    <a:pt x="0" y="186"/>
                  </a:cubicBezTo>
                  <a:cubicBezTo>
                    <a:pt x="0" y="225"/>
                    <a:pt x="14" y="278"/>
                    <a:pt x="40" y="318"/>
                  </a:cubicBezTo>
                  <a:cubicBezTo>
                    <a:pt x="66" y="358"/>
                    <a:pt x="106" y="384"/>
                    <a:pt x="159" y="384"/>
                  </a:cubicBezTo>
                  <a:lnTo>
                    <a:pt x="821" y="384"/>
                  </a:lnTo>
                  <a:cubicBezTo>
                    <a:pt x="953" y="371"/>
                    <a:pt x="1086" y="371"/>
                    <a:pt x="1205" y="371"/>
                  </a:cubicBezTo>
                  <a:lnTo>
                    <a:pt x="1522" y="371"/>
                  </a:lnTo>
                  <a:cubicBezTo>
                    <a:pt x="1589" y="371"/>
                    <a:pt x="1641" y="344"/>
                    <a:pt x="1668" y="291"/>
                  </a:cubicBezTo>
                  <a:cubicBezTo>
                    <a:pt x="1681" y="239"/>
                    <a:pt x="1694" y="199"/>
                    <a:pt x="1694" y="172"/>
                  </a:cubicBezTo>
                  <a:cubicBezTo>
                    <a:pt x="1694" y="119"/>
                    <a:pt x="1681" y="80"/>
                    <a:pt x="1655" y="53"/>
                  </a:cubicBezTo>
                  <a:cubicBezTo>
                    <a:pt x="1628" y="14"/>
                    <a:pt x="1602" y="0"/>
                    <a:pt x="1575" y="0"/>
                  </a:cubicBezTo>
                  <a:cubicBezTo>
                    <a:pt x="1469" y="0"/>
                    <a:pt x="1364" y="0"/>
                    <a:pt x="1231" y="14"/>
                  </a:cubicBezTo>
                  <a:lnTo>
                    <a:pt x="278" y="14"/>
                  </a:lnTo>
                  <a:cubicBezTo>
                    <a:pt x="225" y="0"/>
                    <a:pt x="186" y="0"/>
                    <a:pt x="159" y="0"/>
                  </a:cubicBezTo>
                  <a:close/>
                  <a:moveTo>
                    <a:pt x="159" y="1033"/>
                  </a:moveTo>
                  <a:cubicBezTo>
                    <a:pt x="93" y="1033"/>
                    <a:pt x="53" y="1059"/>
                    <a:pt x="27" y="1099"/>
                  </a:cubicBezTo>
                  <a:cubicBezTo>
                    <a:pt x="14" y="1139"/>
                    <a:pt x="0" y="1178"/>
                    <a:pt x="0" y="1218"/>
                  </a:cubicBezTo>
                  <a:cubicBezTo>
                    <a:pt x="0" y="1271"/>
                    <a:pt x="14" y="1311"/>
                    <a:pt x="40" y="1350"/>
                  </a:cubicBezTo>
                  <a:cubicBezTo>
                    <a:pt x="66" y="1390"/>
                    <a:pt x="106" y="1416"/>
                    <a:pt x="159" y="1416"/>
                  </a:cubicBezTo>
                  <a:lnTo>
                    <a:pt x="821" y="1416"/>
                  </a:lnTo>
                  <a:cubicBezTo>
                    <a:pt x="953" y="1416"/>
                    <a:pt x="1086" y="1403"/>
                    <a:pt x="1205" y="1403"/>
                  </a:cubicBezTo>
                  <a:lnTo>
                    <a:pt x="1522" y="1403"/>
                  </a:lnTo>
                  <a:cubicBezTo>
                    <a:pt x="1589" y="1403"/>
                    <a:pt x="1641" y="1390"/>
                    <a:pt x="1668" y="1337"/>
                  </a:cubicBezTo>
                  <a:cubicBezTo>
                    <a:pt x="1681" y="1284"/>
                    <a:pt x="1694" y="1231"/>
                    <a:pt x="1694" y="1205"/>
                  </a:cubicBezTo>
                  <a:cubicBezTo>
                    <a:pt x="1694" y="1165"/>
                    <a:pt x="1681" y="1125"/>
                    <a:pt x="1655" y="1086"/>
                  </a:cubicBezTo>
                  <a:cubicBezTo>
                    <a:pt x="1628" y="1046"/>
                    <a:pt x="1602" y="1033"/>
                    <a:pt x="1575" y="1033"/>
                  </a:cubicBezTo>
                  <a:cubicBezTo>
                    <a:pt x="1469" y="1033"/>
                    <a:pt x="1364" y="1033"/>
                    <a:pt x="1231" y="1046"/>
                  </a:cubicBezTo>
                  <a:lnTo>
                    <a:pt x="278" y="1046"/>
                  </a:lnTo>
                  <a:cubicBezTo>
                    <a:pt x="225" y="1046"/>
                    <a:pt x="186" y="1033"/>
                    <a:pt x="159" y="10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2740539" y="770345"/>
              <a:ext cx="188029" cy="281711"/>
            </a:xfrm>
            <a:custGeom>
              <a:avLst/>
              <a:gdLst/>
              <a:ahLst/>
              <a:cxnLst/>
              <a:rect l="l" t="t" r="r" b="b"/>
              <a:pathLst>
                <a:path w="3402" h="5097" extrusionOk="0">
                  <a:moveTo>
                    <a:pt x="2528" y="609"/>
                  </a:moveTo>
                  <a:lnTo>
                    <a:pt x="2356" y="3190"/>
                  </a:lnTo>
                  <a:cubicBezTo>
                    <a:pt x="2210" y="3190"/>
                    <a:pt x="2038" y="3204"/>
                    <a:pt x="1853" y="3217"/>
                  </a:cubicBezTo>
                  <a:cubicBezTo>
                    <a:pt x="1668" y="3230"/>
                    <a:pt x="1496" y="3230"/>
                    <a:pt x="1324" y="3243"/>
                  </a:cubicBezTo>
                  <a:cubicBezTo>
                    <a:pt x="1165" y="3243"/>
                    <a:pt x="1019" y="3257"/>
                    <a:pt x="900" y="3257"/>
                  </a:cubicBezTo>
                  <a:lnTo>
                    <a:pt x="702" y="3257"/>
                  </a:lnTo>
                  <a:cubicBezTo>
                    <a:pt x="662" y="3257"/>
                    <a:pt x="635" y="3257"/>
                    <a:pt x="622" y="3243"/>
                  </a:cubicBezTo>
                  <a:cubicBezTo>
                    <a:pt x="622" y="3230"/>
                    <a:pt x="622" y="3230"/>
                    <a:pt x="622" y="3217"/>
                  </a:cubicBezTo>
                  <a:cubicBezTo>
                    <a:pt x="622" y="3190"/>
                    <a:pt x="622" y="3164"/>
                    <a:pt x="649" y="3137"/>
                  </a:cubicBezTo>
                  <a:cubicBezTo>
                    <a:pt x="675" y="3124"/>
                    <a:pt x="688" y="3098"/>
                    <a:pt x="688" y="3084"/>
                  </a:cubicBezTo>
                  <a:lnTo>
                    <a:pt x="2528" y="609"/>
                  </a:lnTo>
                  <a:close/>
                  <a:moveTo>
                    <a:pt x="2713" y="1"/>
                  </a:moveTo>
                  <a:cubicBezTo>
                    <a:pt x="2634" y="1"/>
                    <a:pt x="2581" y="27"/>
                    <a:pt x="2515" y="80"/>
                  </a:cubicBezTo>
                  <a:cubicBezTo>
                    <a:pt x="2462" y="120"/>
                    <a:pt x="2422" y="159"/>
                    <a:pt x="2409" y="173"/>
                  </a:cubicBezTo>
                  <a:cubicBezTo>
                    <a:pt x="2263" y="358"/>
                    <a:pt x="2131" y="530"/>
                    <a:pt x="2012" y="689"/>
                  </a:cubicBezTo>
                  <a:cubicBezTo>
                    <a:pt x="1893" y="834"/>
                    <a:pt x="1774" y="993"/>
                    <a:pt x="1668" y="1126"/>
                  </a:cubicBezTo>
                  <a:lnTo>
                    <a:pt x="1350" y="1562"/>
                  </a:lnTo>
                  <a:cubicBezTo>
                    <a:pt x="1244" y="1708"/>
                    <a:pt x="1125" y="1867"/>
                    <a:pt x="993" y="2039"/>
                  </a:cubicBezTo>
                  <a:cubicBezTo>
                    <a:pt x="874" y="2211"/>
                    <a:pt x="728" y="2396"/>
                    <a:pt x="582" y="2595"/>
                  </a:cubicBezTo>
                  <a:cubicBezTo>
                    <a:pt x="437" y="2807"/>
                    <a:pt x="265" y="3045"/>
                    <a:pt x="66" y="3309"/>
                  </a:cubicBezTo>
                  <a:cubicBezTo>
                    <a:pt x="40" y="3336"/>
                    <a:pt x="27" y="3362"/>
                    <a:pt x="13" y="3402"/>
                  </a:cubicBezTo>
                  <a:cubicBezTo>
                    <a:pt x="0" y="3415"/>
                    <a:pt x="0" y="3442"/>
                    <a:pt x="0" y="3468"/>
                  </a:cubicBezTo>
                  <a:cubicBezTo>
                    <a:pt x="0" y="3534"/>
                    <a:pt x="27" y="3574"/>
                    <a:pt x="80" y="3601"/>
                  </a:cubicBezTo>
                  <a:cubicBezTo>
                    <a:pt x="132" y="3640"/>
                    <a:pt x="185" y="3654"/>
                    <a:pt x="265" y="3654"/>
                  </a:cubicBezTo>
                  <a:cubicBezTo>
                    <a:pt x="344" y="3654"/>
                    <a:pt x="556" y="3654"/>
                    <a:pt x="900" y="3640"/>
                  </a:cubicBezTo>
                  <a:cubicBezTo>
                    <a:pt x="1231" y="3627"/>
                    <a:pt x="1721" y="3601"/>
                    <a:pt x="2343" y="3601"/>
                  </a:cubicBezTo>
                  <a:lnTo>
                    <a:pt x="2290" y="4554"/>
                  </a:lnTo>
                  <a:cubicBezTo>
                    <a:pt x="2290" y="4633"/>
                    <a:pt x="2263" y="4686"/>
                    <a:pt x="2197" y="4726"/>
                  </a:cubicBezTo>
                  <a:cubicBezTo>
                    <a:pt x="2144" y="4752"/>
                    <a:pt x="2078" y="4779"/>
                    <a:pt x="1985" y="4792"/>
                  </a:cubicBezTo>
                  <a:lnTo>
                    <a:pt x="1893" y="4792"/>
                  </a:lnTo>
                  <a:cubicBezTo>
                    <a:pt x="1853" y="4792"/>
                    <a:pt x="1800" y="4805"/>
                    <a:pt x="1747" y="4805"/>
                  </a:cubicBezTo>
                  <a:cubicBezTo>
                    <a:pt x="1694" y="4805"/>
                    <a:pt x="1641" y="4818"/>
                    <a:pt x="1575" y="4818"/>
                  </a:cubicBezTo>
                  <a:lnTo>
                    <a:pt x="1430" y="4818"/>
                  </a:lnTo>
                  <a:cubicBezTo>
                    <a:pt x="1390" y="4818"/>
                    <a:pt x="1350" y="4832"/>
                    <a:pt x="1310" y="4845"/>
                  </a:cubicBezTo>
                  <a:cubicBezTo>
                    <a:pt x="1271" y="4858"/>
                    <a:pt x="1244" y="4898"/>
                    <a:pt x="1244" y="4951"/>
                  </a:cubicBezTo>
                  <a:cubicBezTo>
                    <a:pt x="1244" y="5017"/>
                    <a:pt x="1271" y="5057"/>
                    <a:pt x="1324" y="5070"/>
                  </a:cubicBezTo>
                  <a:cubicBezTo>
                    <a:pt x="1377" y="5096"/>
                    <a:pt x="1416" y="5096"/>
                    <a:pt x="1456" y="5096"/>
                  </a:cubicBezTo>
                  <a:lnTo>
                    <a:pt x="2965" y="5096"/>
                  </a:lnTo>
                  <a:cubicBezTo>
                    <a:pt x="3044" y="5096"/>
                    <a:pt x="3110" y="5096"/>
                    <a:pt x="3163" y="5070"/>
                  </a:cubicBezTo>
                  <a:cubicBezTo>
                    <a:pt x="3216" y="5043"/>
                    <a:pt x="3230" y="5004"/>
                    <a:pt x="3230" y="4951"/>
                  </a:cubicBezTo>
                  <a:cubicBezTo>
                    <a:pt x="3230" y="4884"/>
                    <a:pt x="3216" y="4845"/>
                    <a:pt x="3163" y="4832"/>
                  </a:cubicBezTo>
                  <a:cubicBezTo>
                    <a:pt x="3124" y="4805"/>
                    <a:pt x="3057" y="4792"/>
                    <a:pt x="2965" y="4792"/>
                  </a:cubicBezTo>
                  <a:lnTo>
                    <a:pt x="2793" y="4792"/>
                  </a:lnTo>
                  <a:cubicBezTo>
                    <a:pt x="2740" y="4779"/>
                    <a:pt x="2713" y="4752"/>
                    <a:pt x="2713" y="4699"/>
                  </a:cubicBezTo>
                  <a:cubicBezTo>
                    <a:pt x="2713" y="4673"/>
                    <a:pt x="2713" y="4620"/>
                    <a:pt x="2713" y="4527"/>
                  </a:cubicBezTo>
                  <a:cubicBezTo>
                    <a:pt x="2727" y="4448"/>
                    <a:pt x="2727" y="4355"/>
                    <a:pt x="2727" y="4249"/>
                  </a:cubicBezTo>
                  <a:cubicBezTo>
                    <a:pt x="2740" y="4130"/>
                    <a:pt x="2740" y="4024"/>
                    <a:pt x="2753" y="3905"/>
                  </a:cubicBezTo>
                  <a:cubicBezTo>
                    <a:pt x="2753" y="3786"/>
                    <a:pt x="2766" y="3680"/>
                    <a:pt x="2766" y="3601"/>
                  </a:cubicBezTo>
                  <a:lnTo>
                    <a:pt x="3230" y="3601"/>
                  </a:lnTo>
                  <a:cubicBezTo>
                    <a:pt x="3256" y="3601"/>
                    <a:pt x="3296" y="3587"/>
                    <a:pt x="3335" y="3561"/>
                  </a:cubicBezTo>
                  <a:cubicBezTo>
                    <a:pt x="3388" y="3534"/>
                    <a:pt x="3402" y="3482"/>
                    <a:pt x="3402" y="3415"/>
                  </a:cubicBezTo>
                  <a:cubicBezTo>
                    <a:pt x="3402" y="3349"/>
                    <a:pt x="3388" y="3309"/>
                    <a:pt x="3349" y="3270"/>
                  </a:cubicBezTo>
                  <a:cubicBezTo>
                    <a:pt x="3309" y="3230"/>
                    <a:pt x="3256" y="3217"/>
                    <a:pt x="3190" y="3217"/>
                  </a:cubicBezTo>
                  <a:lnTo>
                    <a:pt x="2793" y="3190"/>
                  </a:lnTo>
                  <a:cubicBezTo>
                    <a:pt x="2793" y="3032"/>
                    <a:pt x="2793" y="2859"/>
                    <a:pt x="2806" y="2648"/>
                  </a:cubicBezTo>
                  <a:cubicBezTo>
                    <a:pt x="2806" y="2436"/>
                    <a:pt x="2819" y="2224"/>
                    <a:pt x="2832" y="1999"/>
                  </a:cubicBezTo>
                  <a:cubicBezTo>
                    <a:pt x="2846" y="1774"/>
                    <a:pt x="2859" y="1562"/>
                    <a:pt x="2872" y="1337"/>
                  </a:cubicBezTo>
                  <a:cubicBezTo>
                    <a:pt x="2899" y="1126"/>
                    <a:pt x="2912" y="927"/>
                    <a:pt x="2925" y="755"/>
                  </a:cubicBezTo>
                  <a:cubicBezTo>
                    <a:pt x="2938" y="583"/>
                    <a:pt x="2952" y="437"/>
                    <a:pt x="2952" y="318"/>
                  </a:cubicBezTo>
                  <a:cubicBezTo>
                    <a:pt x="2965" y="212"/>
                    <a:pt x="2965" y="146"/>
                    <a:pt x="2965" y="133"/>
                  </a:cubicBezTo>
                  <a:cubicBezTo>
                    <a:pt x="2965" y="93"/>
                    <a:pt x="2938" y="54"/>
                    <a:pt x="2899" y="40"/>
                  </a:cubicBezTo>
                  <a:cubicBezTo>
                    <a:pt x="2846" y="14"/>
                    <a:pt x="2780" y="1"/>
                    <a:pt x="2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19"/>
          <p:cNvGrpSpPr/>
          <p:nvPr/>
        </p:nvGrpSpPr>
        <p:grpSpPr>
          <a:xfrm>
            <a:off x="6247311" y="357992"/>
            <a:ext cx="595379" cy="434972"/>
            <a:chOff x="570141" y="1610117"/>
            <a:chExt cx="675952" cy="493837"/>
          </a:xfrm>
        </p:grpSpPr>
        <p:sp>
          <p:nvSpPr>
            <p:cNvPr id="252" name="Google Shape;252;p19"/>
            <p:cNvSpPr/>
            <p:nvPr/>
          </p:nvSpPr>
          <p:spPr>
            <a:xfrm>
              <a:off x="954157" y="1808371"/>
              <a:ext cx="250207" cy="292655"/>
            </a:xfrm>
            <a:custGeom>
              <a:avLst/>
              <a:gdLst/>
              <a:ahLst/>
              <a:cxnLst/>
              <a:rect l="l" t="t" r="r" b="b"/>
              <a:pathLst>
                <a:path w="4527" h="5295" extrusionOk="0">
                  <a:moveTo>
                    <a:pt x="2701" y="0"/>
                  </a:moveTo>
                  <a:cubicBezTo>
                    <a:pt x="2608" y="0"/>
                    <a:pt x="2555" y="14"/>
                    <a:pt x="2528" y="40"/>
                  </a:cubicBezTo>
                  <a:cubicBezTo>
                    <a:pt x="2502" y="53"/>
                    <a:pt x="2489" y="93"/>
                    <a:pt x="2489" y="146"/>
                  </a:cubicBezTo>
                  <a:cubicBezTo>
                    <a:pt x="2489" y="199"/>
                    <a:pt x="2502" y="239"/>
                    <a:pt x="2542" y="265"/>
                  </a:cubicBezTo>
                  <a:cubicBezTo>
                    <a:pt x="2595" y="292"/>
                    <a:pt x="2634" y="305"/>
                    <a:pt x="2701" y="305"/>
                  </a:cubicBezTo>
                  <a:cubicBezTo>
                    <a:pt x="2793" y="305"/>
                    <a:pt x="2846" y="305"/>
                    <a:pt x="2873" y="318"/>
                  </a:cubicBezTo>
                  <a:cubicBezTo>
                    <a:pt x="2912" y="318"/>
                    <a:pt x="2926" y="358"/>
                    <a:pt x="2926" y="397"/>
                  </a:cubicBezTo>
                  <a:cubicBezTo>
                    <a:pt x="2926" y="424"/>
                    <a:pt x="2912" y="477"/>
                    <a:pt x="2873" y="543"/>
                  </a:cubicBezTo>
                  <a:cubicBezTo>
                    <a:pt x="2846" y="609"/>
                    <a:pt x="2806" y="702"/>
                    <a:pt x="2753" y="808"/>
                  </a:cubicBezTo>
                  <a:cubicBezTo>
                    <a:pt x="2701" y="900"/>
                    <a:pt x="2648" y="1020"/>
                    <a:pt x="2581" y="1139"/>
                  </a:cubicBezTo>
                  <a:cubicBezTo>
                    <a:pt x="2515" y="1258"/>
                    <a:pt x="2462" y="1377"/>
                    <a:pt x="2396" y="1483"/>
                  </a:cubicBezTo>
                  <a:cubicBezTo>
                    <a:pt x="2330" y="1602"/>
                    <a:pt x="2277" y="1721"/>
                    <a:pt x="2224" y="1827"/>
                  </a:cubicBezTo>
                  <a:cubicBezTo>
                    <a:pt x="2171" y="1920"/>
                    <a:pt x="2131" y="2012"/>
                    <a:pt x="2092" y="2078"/>
                  </a:cubicBezTo>
                  <a:cubicBezTo>
                    <a:pt x="1959" y="1814"/>
                    <a:pt x="1827" y="1575"/>
                    <a:pt x="1721" y="1350"/>
                  </a:cubicBezTo>
                  <a:lnTo>
                    <a:pt x="1589" y="1086"/>
                  </a:lnTo>
                  <a:cubicBezTo>
                    <a:pt x="1536" y="993"/>
                    <a:pt x="1496" y="900"/>
                    <a:pt x="1456" y="834"/>
                  </a:cubicBezTo>
                  <a:cubicBezTo>
                    <a:pt x="1430" y="755"/>
                    <a:pt x="1403" y="689"/>
                    <a:pt x="1377" y="649"/>
                  </a:cubicBezTo>
                  <a:cubicBezTo>
                    <a:pt x="1364" y="596"/>
                    <a:pt x="1351" y="556"/>
                    <a:pt x="1351" y="543"/>
                  </a:cubicBezTo>
                  <a:cubicBezTo>
                    <a:pt x="1351" y="503"/>
                    <a:pt x="1377" y="477"/>
                    <a:pt x="1443" y="464"/>
                  </a:cubicBezTo>
                  <a:cubicBezTo>
                    <a:pt x="1496" y="450"/>
                    <a:pt x="1562" y="437"/>
                    <a:pt x="1628" y="437"/>
                  </a:cubicBezTo>
                  <a:cubicBezTo>
                    <a:pt x="1708" y="424"/>
                    <a:pt x="1774" y="411"/>
                    <a:pt x="1827" y="384"/>
                  </a:cubicBezTo>
                  <a:cubicBezTo>
                    <a:pt x="1893" y="371"/>
                    <a:pt x="1920" y="331"/>
                    <a:pt x="1920" y="278"/>
                  </a:cubicBezTo>
                  <a:cubicBezTo>
                    <a:pt x="1920" y="225"/>
                    <a:pt x="1906" y="186"/>
                    <a:pt x="1880" y="172"/>
                  </a:cubicBezTo>
                  <a:cubicBezTo>
                    <a:pt x="1853" y="146"/>
                    <a:pt x="1801" y="133"/>
                    <a:pt x="1721" y="133"/>
                  </a:cubicBezTo>
                  <a:lnTo>
                    <a:pt x="345" y="133"/>
                  </a:lnTo>
                  <a:cubicBezTo>
                    <a:pt x="212" y="133"/>
                    <a:pt x="133" y="186"/>
                    <a:pt x="133" y="278"/>
                  </a:cubicBezTo>
                  <a:cubicBezTo>
                    <a:pt x="133" y="331"/>
                    <a:pt x="159" y="371"/>
                    <a:pt x="199" y="397"/>
                  </a:cubicBezTo>
                  <a:cubicBezTo>
                    <a:pt x="252" y="411"/>
                    <a:pt x="305" y="424"/>
                    <a:pt x="358" y="424"/>
                  </a:cubicBezTo>
                  <a:cubicBezTo>
                    <a:pt x="503" y="424"/>
                    <a:pt x="623" y="437"/>
                    <a:pt x="715" y="464"/>
                  </a:cubicBezTo>
                  <a:cubicBezTo>
                    <a:pt x="808" y="490"/>
                    <a:pt x="874" y="543"/>
                    <a:pt x="914" y="622"/>
                  </a:cubicBezTo>
                  <a:lnTo>
                    <a:pt x="1880" y="2515"/>
                  </a:lnTo>
                  <a:lnTo>
                    <a:pt x="887" y="4514"/>
                  </a:lnTo>
                  <a:cubicBezTo>
                    <a:pt x="848" y="4593"/>
                    <a:pt x="808" y="4646"/>
                    <a:pt x="781" y="4686"/>
                  </a:cubicBezTo>
                  <a:cubicBezTo>
                    <a:pt x="742" y="4725"/>
                    <a:pt x="676" y="4752"/>
                    <a:pt x="596" y="4752"/>
                  </a:cubicBezTo>
                  <a:cubicBezTo>
                    <a:pt x="583" y="4752"/>
                    <a:pt x="556" y="4752"/>
                    <a:pt x="530" y="4765"/>
                  </a:cubicBezTo>
                  <a:cubicBezTo>
                    <a:pt x="490" y="4765"/>
                    <a:pt x="451" y="4765"/>
                    <a:pt x="411" y="4778"/>
                  </a:cubicBezTo>
                  <a:cubicBezTo>
                    <a:pt x="371" y="4778"/>
                    <a:pt x="331" y="4778"/>
                    <a:pt x="292" y="4792"/>
                  </a:cubicBezTo>
                  <a:lnTo>
                    <a:pt x="186" y="4792"/>
                  </a:lnTo>
                  <a:cubicBezTo>
                    <a:pt x="146" y="4792"/>
                    <a:pt x="106" y="4805"/>
                    <a:pt x="67" y="4818"/>
                  </a:cubicBezTo>
                  <a:cubicBezTo>
                    <a:pt x="14" y="4845"/>
                    <a:pt x="1" y="4871"/>
                    <a:pt x="1" y="4924"/>
                  </a:cubicBezTo>
                  <a:cubicBezTo>
                    <a:pt x="1" y="4977"/>
                    <a:pt x="27" y="5017"/>
                    <a:pt x="67" y="5043"/>
                  </a:cubicBezTo>
                  <a:cubicBezTo>
                    <a:pt x="120" y="5056"/>
                    <a:pt x="159" y="5070"/>
                    <a:pt x="199" y="5070"/>
                  </a:cubicBezTo>
                  <a:lnTo>
                    <a:pt x="1708" y="5070"/>
                  </a:lnTo>
                  <a:cubicBezTo>
                    <a:pt x="1787" y="5070"/>
                    <a:pt x="1840" y="5056"/>
                    <a:pt x="1880" y="5030"/>
                  </a:cubicBezTo>
                  <a:cubicBezTo>
                    <a:pt x="1906" y="5003"/>
                    <a:pt x="1920" y="4964"/>
                    <a:pt x="1920" y="4911"/>
                  </a:cubicBezTo>
                  <a:cubicBezTo>
                    <a:pt x="1920" y="4858"/>
                    <a:pt x="1893" y="4818"/>
                    <a:pt x="1853" y="4805"/>
                  </a:cubicBezTo>
                  <a:cubicBezTo>
                    <a:pt x="1814" y="4778"/>
                    <a:pt x="1761" y="4765"/>
                    <a:pt x="1708" y="4765"/>
                  </a:cubicBezTo>
                  <a:lnTo>
                    <a:pt x="1562" y="4765"/>
                  </a:lnTo>
                  <a:cubicBezTo>
                    <a:pt x="1523" y="4765"/>
                    <a:pt x="1483" y="4765"/>
                    <a:pt x="1443" y="4752"/>
                  </a:cubicBezTo>
                  <a:cubicBezTo>
                    <a:pt x="1403" y="4752"/>
                    <a:pt x="1364" y="4739"/>
                    <a:pt x="1351" y="4725"/>
                  </a:cubicBezTo>
                  <a:cubicBezTo>
                    <a:pt x="1324" y="4712"/>
                    <a:pt x="1311" y="4699"/>
                    <a:pt x="1311" y="4672"/>
                  </a:cubicBezTo>
                  <a:cubicBezTo>
                    <a:pt x="1311" y="4646"/>
                    <a:pt x="1324" y="4593"/>
                    <a:pt x="1364" y="4514"/>
                  </a:cubicBezTo>
                  <a:cubicBezTo>
                    <a:pt x="1403" y="4421"/>
                    <a:pt x="1456" y="4315"/>
                    <a:pt x="1509" y="4183"/>
                  </a:cubicBezTo>
                  <a:cubicBezTo>
                    <a:pt x="1576" y="4064"/>
                    <a:pt x="1642" y="3931"/>
                    <a:pt x="1708" y="3786"/>
                  </a:cubicBezTo>
                  <a:cubicBezTo>
                    <a:pt x="1774" y="3640"/>
                    <a:pt x="1840" y="3508"/>
                    <a:pt x="1893" y="3389"/>
                  </a:cubicBezTo>
                  <a:cubicBezTo>
                    <a:pt x="1959" y="3270"/>
                    <a:pt x="1999" y="3164"/>
                    <a:pt x="2039" y="3084"/>
                  </a:cubicBezTo>
                  <a:cubicBezTo>
                    <a:pt x="2078" y="3005"/>
                    <a:pt x="2105" y="2965"/>
                    <a:pt x="2105" y="2965"/>
                  </a:cubicBezTo>
                  <a:cubicBezTo>
                    <a:pt x="2290" y="3309"/>
                    <a:pt x="2449" y="3627"/>
                    <a:pt x="2595" y="3905"/>
                  </a:cubicBezTo>
                  <a:cubicBezTo>
                    <a:pt x="2661" y="4024"/>
                    <a:pt x="2714" y="4143"/>
                    <a:pt x="2780" y="4249"/>
                  </a:cubicBezTo>
                  <a:cubicBezTo>
                    <a:pt x="2833" y="4368"/>
                    <a:pt x="2886" y="4474"/>
                    <a:pt x="2939" y="4580"/>
                  </a:cubicBezTo>
                  <a:cubicBezTo>
                    <a:pt x="2992" y="4672"/>
                    <a:pt x="3031" y="4752"/>
                    <a:pt x="3058" y="4818"/>
                  </a:cubicBezTo>
                  <a:cubicBezTo>
                    <a:pt x="3084" y="4884"/>
                    <a:pt x="3098" y="4911"/>
                    <a:pt x="3098" y="4937"/>
                  </a:cubicBezTo>
                  <a:cubicBezTo>
                    <a:pt x="3098" y="4964"/>
                    <a:pt x="3071" y="4977"/>
                    <a:pt x="3031" y="4977"/>
                  </a:cubicBezTo>
                  <a:cubicBezTo>
                    <a:pt x="2992" y="4990"/>
                    <a:pt x="2939" y="5003"/>
                    <a:pt x="2886" y="5003"/>
                  </a:cubicBezTo>
                  <a:cubicBezTo>
                    <a:pt x="2833" y="5017"/>
                    <a:pt x="2793" y="5030"/>
                    <a:pt x="2740" y="5056"/>
                  </a:cubicBezTo>
                  <a:cubicBezTo>
                    <a:pt x="2701" y="5070"/>
                    <a:pt x="2687" y="5109"/>
                    <a:pt x="2687" y="5162"/>
                  </a:cubicBezTo>
                  <a:cubicBezTo>
                    <a:pt x="2687" y="5215"/>
                    <a:pt x="2701" y="5242"/>
                    <a:pt x="2727" y="5268"/>
                  </a:cubicBezTo>
                  <a:cubicBezTo>
                    <a:pt x="2753" y="5281"/>
                    <a:pt x="2806" y="5295"/>
                    <a:pt x="2873" y="5295"/>
                  </a:cubicBezTo>
                  <a:lnTo>
                    <a:pt x="4276" y="5295"/>
                  </a:lnTo>
                  <a:cubicBezTo>
                    <a:pt x="4342" y="5295"/>
                    <a:pt x="4408" y="5281"/>
                    <a:pt x="4448" y="5268"/>
                  </a:cubicBezTo>
                  <a:cubicBezTo>
                    <a:pt x="4501" y="5255"/>
                    <a:pt x="4527" y="5215"/>
                    <a:pt x="4527" y="5162"/>
                  </a:cubicBezTo>
                  <a:cubicBezTo>
                    <a:pt x="4527" y="5109"/>
                    <a:pt x="4501" y="5070"/>
                    <a:pt x="4461" y="5043"/>
                  </a:cubicBezTo>
                  <a:cubicBezTo>
                    <a:pt x="4408" y="5030"/>
                    <a:pt x="4355" y="5017"/>
                    <a:pt x="4276" y="5017"/>
                  </a:cubicBezTo>
                  <a:cubicBezTo>
                    <a:pt x="4077" y="5017"/>
                    <a:pt x="3905" y="5003"/>
                    <a:pt x="3773" y="4977"/>
                  </a:cubicBezTo>
                  <a:cubicBezTo>
                    <a:pt x="3640" y="4950"/>
                    <a:pt x="3561" y="4897"/>
                    <a:pt x="3508" y="4818"/>
                  </a:cubicBezTo>
                  <a:lnTo>
                    <a:pt x="2303" y="2515"/>
                  </a:lnTo>
                  <a:lnTo>
                    <a:pt x="3336" y="556"/>
                  </a:lnTo>
                  <a:cubicBezTo>
                    <a:pt x="3376" y="477"/>
                    <a:pt x="3415" y="424"/>
                    <a:pt x="3455" y="384"/>
                  </a:cubicBezTo>
                  <a:cubicBezTo>
                    <a:pt x="3481" y="345"/>
                    <a:pt x="3548" y="318"/>
                    <a:pt x="3640" y="318"/>
                  </a:cubicBezTo>
                  <a:cubicBezTo>
                    <a:pt x="3680" y="318"/>
                    <a:pt x="3733" y="305"/>
                    <a:pt x="3826" y="305"/>
                  </a:cubicBezTo>
                  <a:cubicBezTo>
                    <a:pt x="3918" y="305"/>
                    <a:pt x="4011" y="292"/>
                    <a:pt x="4090" y="278"/>
                  </a:cubicBezTo>
                  <a:cubicBezTo>
                    <a:pt x="4143" y="265"/>
                    <a:pt x="4183" y="252"/>
                    <a:pt x="4209" y="239"/>
                  </a:cubicBezTo>
                  <a:cubicBezTo>
                    <a:pt x="4262" y="212"/>
                    <a:pt x="4276" y="186"/>
                    <a:pt x="4276" y="133"/>
                  </a:cubicBezTo>
                  <a:cubicBezTo>
                    <a:pt x="4276" y="80"/>
                    <a:pt x="4262" y="40"/>
                    <a:pt x="4209" y="27"/>
                  </a:cubicBezTo>
                  <a:cubicBezTo>
                    <a:pt x="4183" y="14"/>
                    <a:pt x="4130" y="0"/>
                    <a:pt x="4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570141" y="1610117"/>
              <a:ext cx="214337" cy="166142"/>
            </a:xfrm>
            <a:custGeom>
              <a:avLst/>
              <a:gdLst/>
              <a:ahLst/>
              <a:cxnLst/>
              <a:rect l="l" t="t" r="r" b="b"/>
              <a:pathLst>
                <a:path w="3878" h="3006" extrusionOk="0">
                  <a:moveTo>
                    <a:pt x="2263" y="1"/>
                  </a:moveTo>
                  <a:cubicBezTo>
                    <a:pt x="2065" y="1"/>
                    <a:pt x="1866" y="54"/>
                    <a:pt x="1681" y="160"/>
                  </a:cubicBezTo>
                  <a:cubicBezTo>
                    <a:pt x="1509" y="265"/>
                    <a:pt x="1363" y="411"/>
                    <a:pt x="1271" y="610"/>
                  </a:cubicBezTo>
                  <a:lnTo>
                    <a:pt x="1257" y="226"/>
                  </a:lnTo>
                  <a:cubicBezTo>
                    <a:pt x="1257" y="146"/>
                    <a:pt x="1244" y="93"/>
                    <a:pt x="1218" y="67"/>
                  </a:cubicBezTo>
                  <a:cubicBezTo>
                    <a:pt x="1191" y="40"/>
                    <a:pt x="1125" y="27"/>
                    <a:pt x="1019" y="27"/>
                  </a:cubicBezTo>
                  <a:cubicBezTo>
                    <a:pt x="821" y="27"/>
                    <a:pt x="649" y="27"/>
                    <a:pt x="529" y="40"/>
                  </a:cubicBezTo>
                  <a:cubicBezTo>
                    <a:pt x="397" y="40"/>
                    <a:pt x="291" y="54"/>
                    <a:pt x="212" y="67"/>
                  </a:cubicBezTo>
                  <a:cubicBezTo>
                    <a:pt x="132" y="80"/>
                    <a:pt x="79" y="107"/>
                    <a:pt x="53" y="133"/>
                  </a:cubicBezTo>
                  <a:cubicBezTo>
                    <a:pt x="13" y="160"/>
                    <a:pt x="0" y="199"/>
                    <a:pt x="0" y="239"/>
                  </a:cubicBezTo>
                  <a:cubicBezTo>
                    <a:pt x="0" y="265"/>
                    <a:pt x="13" y="279"/>
                    <a:pt x="40" y="305"/>
                  </a:cubicBezTo>
                  <a:cubicBezTo>
                    <a:pt x="66" y="305"/>
                    <a:pt x="106" y="318"/>
                    <a:pt x="146" y="332"/>
                  </a:cubicBezTo>
                  <a:cubicBezTo>
                    <a:pt x="185" y="332"/>
                    <a:pt x="225" y="332"/>
                    <a:pt x="265" y="345"/>
                  </a:cubicBezTo>
                  <a:lnTo>
                    <a:pt x="728" y="345"/>
                  </a:lnTo>
                  <a:cubicBezTo>
                    <a:pt x="794" y="345"/>
                    <a:pt x="834" y="411"/>
                    <a:pt x="834" y="543"/>
                  </a:cubicBezTo>
                  <a:cubicBezTo>
                    <a:pt x="834" y="570"/>
                    <a:pt x="834" y="649"/>
                    <a:pt x="821" y="782"/>
                  </a:cubicBezTo>
                  <a:cubicBezTo>
                    <a:pt x="821" y="914"/>
                    <a:pt x="821" y="1060"/>
                    <a:pt x="821" y="1218"/>
                  </a:cubicBezTo>
                  <a:cubicBezTo>
                    <a:pt x="821" y="1390"/>
                    <a:pt x="807" y="1549"/>
                    <a:pt x="807" y="1708"/>
                  </a:cubicBezTo>
                  <a:cubicBezTo>
                    <a:pt x="807" y="1854"/>
                    <a:pt x="807" y="1973"/>
                    <a:pt x="807" y="2039"/>
                  </a:cubicBezTo>
                  <a:cubicBezTo>
                    <a:pt x="807" y="2079"/>
                    <a:pt x="794" y="2105"/>
                    <a:pt x="794" y="2145"/>
                  </a:cubicBezTo>
                  <a:cubicBezTo>
                    <a:pt x="794" y="2184"/>
                    <a:pt x="781" y="2224"/>
                    <a:pt x="768" y="2251"/>
                  </a:cubicBezTo>
                  <a:cubicBezTo>
                    <a:pt x="754" y="2290"/>
                    <a:pt x="741" y="2317"/>
                    <a:pt x="715" y="2343"/>
                  </a:cubicBezTo>
                  <a:cubicBezTo>
                    <a:pt x="688" y="2357"/>
                    <a:pt x="662" y="2370"/>
                    <a:pt x="622" y="2370"/>
                  </a:cubicBezTo>
                  <a:lnTo>
                    <a:pt x="503" y="2370"/>
                  </a:lnTo>
                  <a:cubicBezTo>
                    <a:pt x="450" y="2370"/>
                    <a:pt x="410" y="2383"/>
                    <a:pt x="344" y="2409"/>
                  </a:cubicBezTo>
                  <a:cubicBezTo>
                    <a:pt x="304" y="2436"/>
                    <a:pt x="278" y="2489"/>
                    <a:pt x="278" y="2555"/>
                  </a:cubicBezTo>
                  <a:cubicBezTo>
                    <a:pt x="278" y="2634"/>
                    <a:pt x="304" y="2687"/>
                    <a:pt x="357" y="2701"/>
                  </a:cubicBezTo>
                  <a:cubicBezTo>
                    <a:pt x="410" y="2714"/>
                    <a:pt x="476" y="2727"/>
                    <a:pt x="543" y="2727"/>
                  </a:cubicBezTo>
                  <a:lnTo>
                    <a:pt x="1112" y="2727"/>
                  </a:lnTo>
                  <a:cubicBezTo>
                    <a:pt x="1244" y="2714"/>
                    <a:pt x="1363" y="2714"/>
                    <a:pt x="1469" y="2714"/>
                  </a:cubicBezTo>
                  <a:lnTo>
                    <a:pt x="1654" y="2714"/>
                  </a:lnTo>
                  <a:cubicBezTo>
                    <a:pt x="1747" y="2714"/>
                    <a:pt x="1800" y="2714"/>
                    <a:pt x="1840" y="2687"/>
                  </a:cubicBezTo>
                  <a:cubicBezTo>
                    <a:pt x="1879" y="2661"/>
                    <a:pt x="1906" y="2621"/>
                    <a:pt x="1906" y="2555"/>
                  </a:cubicBezTo>
                  <a:cubicBezTo>
                    <a:pt x="1906" y="2476"/>
                    <a:pt x="1879" y="2409"/>
                    <a:pt x="1826" y="2396"/>
                  </a:cubicBezTo>
                  <a:cubicBezTo>
                    <a:pt x="1787" y="2370"/>
                    <a:pt x="1734" y="2357"/>
                    <a:pt x="1654" y="2357"/>
                  </a:cubicBezTo>
                  <a:lnTo>
                    <a:pt x="1244" y="2357"/>
                  </a:lnTo>
                  <a:lnTo>
                    <a:pt x="1244" y="1668"/>
                  </a:lnTo>
                  <a:cubicBezTo>
                    <a:pt x="1244" y="1536"/>
                    <a:pt x="1257" y="1417"/>
                    <a:pt x="1271" y="1298"/>
                  </a:cubicBezTo>
                  <a:cubicBezTo>
                    <a:pt x="1297" y="1165"/>
                    <a:pt x="1337" y="1060"/>
                    <a:pt x="1376" y="954"/>
                  </a:cubicBezTo>
                  <a:cubicBezTo>
                    <a:pt x="1456" y="808"/>
                    <a:pt x="1549" y="662"/>
                    <a:pt x="1681" y="557"/>
                  </a:cubicBezTo>
                  <a:cubicBezTo>
                    <a:pt x="1813" y="437"/>
                    <a:pt x="1972" y="371"/>
                    <a:pt x="2144" y="371"/>
                  </a:cubicBezTo>
                  <a:cubicBezTo>
                    <a:pt x="2276" y="371"/>
                    <a:pt x="2396" y="411"/>
                    <a:pt x="2462" y="490"/>
                  </a:cubicBezTo>
                  <a:cubicBezTo>
                    <a:pt x="2554" y="570"/>
                    <a:pt x="2607" y="676"/>
                    <a:pt x="2647" y="808"/>
                  </a:cubicBezTo>
                  <a:cubicBezTo>
                    <a:pt x="2700" y="927"/>
                    <a:pt x="2726" y="1086"/>
                    <a:pt x="2740" y="1258"/>
                  </a:cubicBezTo>
                  <a:cubicBezTo>
                    <a:pt x="2753" y="1430"/>
                    <a:pt x="2766" y="1615"/>
                    <a:pt x="2766" y="1801"/>
                  </a:cubicBezTo>
                  <a:cubicBezTo>
                    <a:pt x="2766" y="1814"/>
                    <a:pt x="2766" y="1880"/>
                    <a:pt x="2753" y="1986"/>
                  </a:cubicBezTo>
                  <a:cubicBezTo>
                    <a:pt x="2753" y="2105"/>
                    <a:pt x="2753" y="2251"/>
                    <a:pt x="2740" y="2409"/>
                  </a:cubicBezTo>
                  <a:cubicBezTo>
                    <a:pt x="2740" y="2502"/>
                    <a:pt x="2713" y="2568"/>
                    <a:pt x="2687" y="2595"/>
                  </a:cubicBezTo>
                  <a:cubicBezTo>
                    <a:pt x="2647" y="2621"/>
                    <a:pt x="2581" y="2634"/>
                    <a:pt x="2475" y="2648"/>
                  </a:cubicBezTo>
                  <a:cubicBezTo>
                    <a:pt x="2449" y="2661"/>
                    <a:pt x="2409" y="2674"/>
                    <a:pt x="2369" y="2701"/>
                  </a:cubicBezTo>
                  <a:cubicBezTo>
                    <a:pt x="2329" y="2727"/>
                    <a:pt x="2303" y="2767"/>
                    <a:pt x="2303" y="2833"/>
                  </a:cubicBezTo>
                  <a:cubicBezTo>
                    <a:pt x="2303" y="2899"/>
                    <a:pt x="2329" y="2939"/>
                    <a:pt x="2369" y="2965"/>
                  </a:cubicBezTo>
                  <a:cubicBezTo>
                    <a:pt x="2409" y="2992"/>
                    <a:pt x="2462" y="3005"/>
                    <a:pt x="2515" y="3005"/>
                  </a:cubicBezTo>
                  <a:cubicBezTo>
                    <a:pt x="2528" y="3005"/>
                    <a:pt x="2594" y="3005"/>
                    <a:pt x="2700" y="2992"/>
                  </a:cubicBezTo>
                  <a:lnTo>
                    <a:pt x="3653" y="2992"/>
                  </a:lnTo>
                  <a:cubicBezTo>
                    <a:pt x="3706" y="2992"/>
                    <a:pt x="3759" y="2979"/>
                    <a:pt x="3812" y="2965"/>
                  </a:cubicBezTo>
                  <a:cubicBezTo>
                    <a:pt x="3851" y="2939"/>
                    <a:pt x="3878" y="2899"/>
                    <a:pt x="3878" y="2833"/>
                  </a:cubicBezTo>
                  <a:cubicBezTo>
                    <a:pt x="3878" y="2793"/>
                    <a:pt x="3865" y="2754"/>
                    <a:pt x="3838" y="2727"/>
                  </a:cubicBezTo>
                  <a:cubicBezTo>
                    <a:pt x="3812" y="2701"/>
                    <a:pt x="3785" y="2687"/>
                    <a:pt x="3746" y="2674"/>
                  </a:cubicBezTo>
                  <a:cubicBezTo>
                    <a:pt x="3706" y="2648"/>
                    <a:pt x="3666" y="2648"/>
                    <a:pt x="3626" y="2634"/>
                  </a:cubicBezTo>
                  <a:lnTo>
                    <a:pt x="3203" y="2634"/>
                  </a:lnTo>
                  <a:lnTo>
                    <a:pt x="3203" y="1205"/>
                  </a:lnTo>
                  <a:cubicBezTo>
                    <a:pt x="3203" y="954"/>
                    <a:pt x="3163" y="755"/>
                    <a:pt x="3110" y="596"/>
                  </a:cubicBezTo>
                  <a:cubicBezTo>
                    <a:pt x="3044" y="437"/>
                    <a:pt x="2965" y="318"/>
                    <a:pt x="2872" y="226"/>
                  </a:cubicBezTo>
                  <a:cubicBezTo>
                    <a:pt x="2779" y="146"/>
                    <a:pt x="2674" y="80"/>
                    <a:pt x="2554" y="54"/>
                  </a:cubicBezTo>
                  <a:cubicBezTo>
                    <a:pt x="2449" y="14"/>
                    <a:pt x="2356" y="1"/>
                    <a:pt x="2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611815" y="1689153"/>
              <a:ext cx="634279" cy="414801"/>
            </a:xfrm>
            <a:custGeom>
              <a:avLst/>
              <a:gdLst/>
              <a:ahLst/>
              <a:cxnLst/>
              <a:rect l="l" t="t" r="r" b="b"/>
              <a:pathLst>
                <a:path w="11476" h="7505" extrusionOk="0">
                  <a:moveTo>
                    <a:pt x="4633" y="0"/>
                  </a:moveTo>
                  <a:cubicBezTo>
                    <a:pt x="4527" y="0"/>
                    <a:pt x="4474" y="53"/>
                    <a:pt x="4421" y="172"/>
                  </a:cubicBezTo>
                  <a:lnTo>
                    <a:pt x="3428" y="6234"/>
                  </a:lnTo>
                  <a:lnTo>
                    <a:pt x="2595" y="3031"/>
                  </a:lnTo>
                  <a:cubicBezTo>
                    <a:pt x="2542" y="2925"/>
                    <a:pt x="2489" y="2872"/>
                    <a:pt x="2383" y="2872"/>
                  </a:cubicBezTo>
                  <a:lnTo>
                    <a:pt x="225" y="2872"/>
                  </a:lnTo>
                  <a:cubicBezTo>
                    <a:pt x="120" y="2872"/>
                    <a:pt x="0" y="2978"/>
                    <a:pt x="0" y="3097"/>
                  </a:cubicBezTo>
                  <a:cubicBezTo>
                    <a:pt x="0" y="3203"/>
                    <a:pt x="120" y="3309"/>
                    <a:pt x="225" y="3309"/>
                  </a:cubicBezTo>
                  <a:lnTo>
                    <a:pt x="2211" y="3309"/>
                  </a:lnTo>
                  <a:lnTo>
                    <a:pt x="3256" y="7332"/>
                  </a:lnTo>
                  <a:cubicBezTo>
                    <a:pt x="3309" y="7452"/>
                    <a:pt x="3375" y="7504"/>
                    <a:pt x="3481" y="7504"/>
                  </a:cubicBezTo>
                  <a:cubicBezTo>
                    <a:pt x="3587" y="7504"/>
                    <a:pt x="3706" y="7399"/>
                    <a:pt x="3706" y="7332"/>
                  </a:cubicBezTo>
                  <a:lnTo>
                    <a:pt x="4858" y="450"/>
                  </a:lnTo>
                  <a:lnTo>
                    <a:pt x="11250" y="450"/>
                  </a:lnTo>
                  <a:cubicBezTo>
                    <a:pt x="11370" y="450"/>
                    <a:pt x="11475" y="331"/>
                    <a:pt x="11475" y="225"/>
                  </a:cubicBezTo>
                  <a:cubicBezTo>
                    <a:pt x="11475" y="119"/>
                    <a:pt x="11370" y="0"/>
                    <a:pt x="11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9"/>
          <p:cNvGrpSpPr/>
          <p:nvPr/>
        </p:nvGrpSpPr>
        <p:grpSpPr>
          <a:xfrm>
            <a:off x="8299931" y="1840913"/>
            <a:ext cx="563833" cy="258403"/>
            <a:chOff x="6301529" y="2700815"/>
            <a:chExt cx="640137" cy="293373"/>
          </a:xfrm>
        </p:grpSpPr>
        <p:sp>
          <p:nvSpPr>
            <p:cNvPr id="256" name="Google Shape;256;p19"/>
            <p:cNvSpPr/>
            <p:nvPr/>
          </p:nvSpPr>
          <p:spPr>
            <a:xfrm>
              <a:off x="6301529" y="2703026"/>
              <a:ext cx="188802" cy="281656"/>
            </a:xfrm>
            <a:custGeom>
              <a:avLst/>
              <a:gdLst/>
              <a:ahLst/>
              <a:cxnLst/>
              <a:rect l="l" t="t" r="r" b="b"/>
              <a:pathLst>
                <a:path w="3416" h="5096" extrusionOk="0">
                  <a:moveTo>
                    <a:pt x="2528" y="609"/>
                  </a:moveTo>
                  <a:lnTo>
                    <a:pt x="2356" y="3177"/>
                  </a:lnTo>
                  <a:cubicBezTo>
                    <a:pt x="2211" y="3190"/>
                    <a:pt x="2039" y="3203"/>
                    <a:pt x="1853" y="3216"/>
                  </a:cubicBezTo>
                  <a:cubicBezTo>
                    <a:pt x="1668" y="3216"/>
                    <a:pt x="1496" y="3229"/>
                    <a:pt x="1324" y="3243"/>
                  </a:cubicBezTo>
                  <a:cubicBezTo>
                    <a:pt x="1165" y="3243"/>
                    <a:pt x="1020" y="3243"/>
                    <a:pt x="901" y="3256"/>
                  </a:cubicBezTo>
                  <a:lnTo>
                    <a:pt x="702" y="3256"/>
                  </a:lnTo>
                  <a:cubicBezTo>
                    <a:pt x="662" y="3256"/>
                    <a:pt x="636" y="3256"/>
                    <a:pt x="623" y="3243"/>
                  </a:cubicBezTo>
                  <a:cubicBezTo>
                    <a:pt x="623" y="3229"/>
                    <a:pt x="623" y="3216"/>
                    <a:pt x="623" y="3203"/>
                  </a:cubicBezTo>
                  <a:cubicBezTo>
                    <a:pt x="623" y="3177"/>
                    <a:pt x="623" y="3163"/>
                    <a:pt x="649" y="3137"/>
                  </a:cubicBezTo>
                  <a:cubicBezTo>
                    <a:pt x="676" y="3110"/>
                    <a:pt x="689" y="3097"/>
                    <a:pt x="689" y="3084"/>
                  </a:cubicBezTo>
                  <a:lnTo>
                    <a:pt x="2528" y="609"/>
                  </a:lnTo>
                  <a:close/>
                  <a:moveTo>
                    <a:pt x="2714" y="0"/>
                  </a:moveTo>
                  <a:cubicBezTo>
                    <a:pt x="2648" y="0"/>
                    <a:pt x="2581" y="27"/>
                    <a:pt x="2515" y="66"/>
                  </a:cubicBezTo>
                  <a:cubicBezTo>
                    <a:pt x="2462" y="119"/>
                    <a:pt x="2423" y="146"/>
                    <a:pt x="2409" y="172"/>
                  </a:cubicBezTo>
                  <a:cubicBezTo>
                    <a:pt x="2264" y="357"/>
                    <a:pt x="2131" y="530"/>
                    <a:pt x="2012" y="688"/>
                  </a:cubicBezTo>
                  <a:cubicBezTo>
                    <a:pt x="1893" y="834"/>
                    <a:pt x="1774" y="980"/>
                    <a:pt x="1668" y="1125"/>
                  </a:cubicBezTo>
                  <a:lnTo>
                    <a:pt x="1351" y="1562"/>
                  </a:lnTo>
                  <a:cubicBezTo>
                    <a:pt x="1245" y="1707"/>
                    <a:pt x="1126" y="1866"/>
                    <a:pt x="993" y="2038"/>
                  </a:cubicBezTo>
                  <a:cubicBezTo>
                    <a:pt x="874" y="2197"/>
                    <a:pt x="728" y="2396"/>
                    <a:pt x="583" y="2594"/>
                  </a:cubicBezTo>
                  <a:cubicBezTo>
                    <a:pt x="437" y="2806"/>
                    <a:pt x="265" y="3031"/>
                    <a:pt x="67" y="3296"/>
                  </a:cubicBezTo>
                  <a:cubicBezTo>
                    <a:pt x="40" y="3335"/>
                    <a:pt x="27" y="3362"/>
                    <a:pt x="14" y="3388"/>
                  </a:cubicBezTo>
                  <a:cubicBezTo>
                    <a:pt x="1" y="3415"/>
                    <a:pt x="1" y="3441"/>
                    <a:pt x="1" y="3468"/>
                  </a:cubicBezTo>
                  <a:cubicBezTo>
                    <a:pt x="1" y="3521"/>
                    <a:pt x="27" y="3574"/>
                    <a:pt x="80" y="3600"/>
                  </a:cubicBezTo>
                  <a:cubicBezTo>
                    <a:pt x="133" y="3640"/>
                    <a:pt x="186" y="3653"/>
                    <a:pt x="265" y="3653"/>
                  </a:cubicBezTo>
                  <a:cubicBezTo>
                    <a:pt x="345" y="3653"/>
                    <a:pt x="570" y="3640"/>
                    <a:pt x="901" y="3627"/>
                  </a:cubicBezTo>
                  <a:cubicBezTo>
                    <a:pt x="1231" y="3613"/>
                    <a:pt x="1721" y="3600"/>
                    <a:pt x="2343" y="3587"/>
                  </a:cubicBezTo>
                  <a:lnTo>
                    <a:pt x="2343" y="3587"/>
                  </a:lnTo>
                  <a:lnTo>
                    <a:pt x="2290" y="4540"/>
                  </a:lnTo>
                  <a:cubicBezTo>
                    <a:pt x="2290" y="4632"/>
                    <a:pt x="2264" y="4685"/>
                    <a:pt x="2211" y="4725"/>
                  </a:cubicBezTo>
                  <a:cubicBezTo>
                    <a:pt x="2158" y="4752"/>
                    <a:pt x="2078" y="4778"/>
                    <a:pt x="1986" y="4778"/>
                  </a:cubicBezTo>
                  <a:cubicBezTo>
                    <a:pt x="1973" y="4778"/>
                    <a:pt x="1946" y="4778"/>
                    <a:pt x="1893" y="4791"/>
                  </a:cubicBezTo>
                  <a:cubicBezTo>
                    <a:pt x="1853" y="4791"/>
                    <a:pt x="1801" y="4791"/>
                    <a:pt x="1748" y="4804"/>
                  </a:cubicBezTo>
                  <a:cubicBezTo>
                    <a:pt x="1695" y="4804"/>
                    <a:pt x="1642" y="4804"/>
                    <a:pt x="1576" y="4818"/>
                  </a:cubicBezTo>
                  <a:lnTo>
                    <a:pt x="1430" y="4818"/>
                  </a:lnTo>
                  <a:cubicBezTo>
                    <a:pt x="1390" y="4818"/>
                    <a:pt x="1351" y="4831"/>
                    <a:pt x="1311" y="4844"/>
                  </a:cubicBezTo>
                  <a:cubicBezTo>
                    <a:pt x="1271" y="4857"/>
                    <a:pt x="1245" y="4897"/>
                    <a:pt x="1245" y="4950"/>
                  </a:cubicBezTo>
                  <a:cubicBezTo>
                    <a:pt x="1245" y="5003"/>
                    <a:pt x="1271" y="5056"/>
                    <a:pt x="1324" y="5069"/>
                  </a:cubicBezTo>
                  <a:cubicBezTo>
                    <a:pt x="1377" y="5082"/>
                    <a:pt x="1417" y="5096"/>
                    <a:pt x="1456" y="5096"/>
                  </a:cubicBezTo>
                  <a:lnTo>
                    <a:pt x="2965" y="5096"/>
                  </a:lnTo>
                  <a:cubicBezTo>
                    <a:pt x="3045" y="5096"/>
                    <a:pt x="3111" y="5082"/>
                    <a:pt x="3164" y="5069"/>
                  </a:cubicBezTo>
                  <a:cubicBezTo>
                    <a:pt x="3217" y="5043"/>
                    <a:pt x="3230" y="5003"/>
                    <a:pt x="3230" y="4937"/>
                  </a:cubicBezTo>
                  <a:cubicBezTo>
                    <a:pt x="3230" y="4884"/>
                    <a:pt x="3217" y="4844"/>
                    <a:pt x="3164" y="4818"/>
                  </a:cubicBezTo>
                  <a:cubicBezTo>
                    <a:pt x="3124" y="4804"/>
                    <a:pt x="3058" y="4791"/>
                    <a:pt x="2965" y="4791"/>
                  </a:cubicBezTo>
                  <a:cubicBezTo>
                    <a:pt x="2912" y="4791"/>
                    <a:pt x="2859" y="4791"/>
                    <a:pt x="2793" y="4778"/>
                  </a:cubicBezTo>
                  <a:cubicBezTo>
                    <a:pt x="2740" y="4778"/>
                    <a:pt x="2714" y="4738"/>
                    <a:pt x="2714" y="4699"/>
                  </a:cubicBezTo>
                  <a:cubicBezTo>
                    <a:pt x="2714" y="4672"/>
                    <a:pt x="2714" y="4619"/>
                    <a:pt x="2714" y="4527"/>
                  </a:cubicBezTo>
                  <a:cubicBezTo>
                    <a:pt x="2727" y="4447"/>
                    <a:pt x="2727" y="4341"/>
                    <a:pt x="2727" y="4235"/>
                  </a:cubicBezTo>
                  <a:cubicBezTo>
                    <a:pt x="2740" y="4129"/>
                    <a:pt x="2740" y="4010"/>
                    <a:pt x="2753" y="3904"/>
                  </a:cubicBezTo>
                  <a:cubicBezTo>
                    <a:pt x="2753" y="3785"/>
                    <a:pt x="2767" y="3679"/>
                    <a:pt x="2767" y="3587"/>
                  </a:cubicBezTo>
                  <a:lnTo>
                    <a:pt x="3230" y="3587"/>
                  </a:lnTo>
                  <a:cubicBezTo>
                    <a:pt x="3256" y="3587"/>
                    <a:pt x="3296" y="3574"/>
                    <a:pt x="3336" y="3547"/>
                  </a:cubicBezTo>
                  <a:cubicBezTo>
                    <a:pt x="3389" y="3534"/>
                    <a:pt x="3415" y="3481"/>
                    <a:pt x="3415" y="3415"/>
                  </a:cubicBezTo>
                  <a:cubicBezTo>
                    <a:pt x="3415" y="3349"/>
                    <a:pt x="3389" y="3296"/>
                    <a:pt x="3349" y="3269"/>
                  </a:cubicBezTo>
                  <a:cubicBezTo>
                    <a:pt x="3309" y="3229"/>
                    <a:pt x="3256" y="3216"/>
                    <a:pt x="3190" y="3203"/>
                  </a:cubicBezTo>
                  <a:lnTo>
                    <a:pt x="2793" y="3177"/>
                  </a:lnTo>
                  <a:cubicBezTo>
                    <a:pt x="2793" y="3031"/>
                    <a:pt x="2793" y="2846"/>
                    <a:pt x="2806" y="2647"/>
                  </a:cubicBezTo>
                  <a:cubicBezTo>
                    <a:pt x="2806" y="2435"/>
                    <a:pt x="2820" y="2224"/>
                    <a:pt x="2833" y="1999"/>
                  </a:cubicBezTo>
                  <a:cubicBezTo>
                    <a:pt x="2846" y="1774"/>
                    <a:pt x="2859" y="1549"/>
                    <a:pt x="2873" y="1337"/>
                  </a:cubicBezTo>
                  <a:cubicBezTo>
                    <a:pt x="2899" y="1112"/>
                    <a:pt x="2912" y="927"/>
                    <a:pt x="2926" y="755"/>
                  </a:cubicBezTo>
                  <a:cubicBezTo>
                    <a:pt x="2939" y="569"/>
                    <a:pt x="2952" y="424"/>
                    <a:pt x="2952" y="318"/>
                  </a:cubicBezTo>
                  <a:cubicBezTo>
                    <a:pt x="2965" y="199"/>
                    <a:pt x="2965" y="146"/>
                    <a:pt x="2965" y="132"/>
                  </a:cubicBezTo>
                  <a:cubicBezTo>
                    <a:pt x="2965" y="93"/>
                    <a:pt x="2952" y="53"/>
                    <a:pt x="2899" y="40"/>
                  </a:cubicBezTo>
                  <a:cubicBezTo>
                    <a:pt x="2846" y="13"/>
                    <a:pt x="2780" y="0"/>
                    <a:pt x="2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6504149" y="2700815"/>
              <a:ext cx="177804" cy="287515"/>
            </a:xfrm>
            <a:custGeom>
              <a:avLst/>
              <a:gdLst/>
              <a:ahLst/>
              <a:cxnLst/>
              <a:rect l="l" t="t" r="r" b="b"/>
              <a:pathLst>
                <a:path w="3217" h="5202" extrusionOk="0">
                  <a:moveTo>
                    <a:pt x="1668" y="0"/>
                  </a:moveTo>
                  <a:cubicBezTo>
                    <a:pt x="1417" y="0"/>
                    <a:pt x="1192" y="53"/>
                    <a:pt x="1007" y="159"/>
                  </a:cubicBezTo>
                  <a:cubicBezTo>
                    <a:pt x="808" y="265"/>
                    <a:pt x="649" y="384"/>
                    <a:pt x="517" y="530"/>
                  </a:cubicBezTo>
                  <a:cubicBezTo>
                    <a:pt x="385" y="662"/>
                    <a:pt x="279" y="808"/>
                    <a:pt x="212" y="967"/>
                  </a:cubicBezTo>
                  <a:cubicBezTo>
                    <a:pt x="146" y="1112"/>
                    <a:pt x="120" y="1231"/>
                    <a:pt x="120" y="1337"/>
                  </a:cubicBezTo>
                  <a:cubicBezTo>
                    <a:pt x="120" y="1350"/>
                    <a:pt x="120" y="1377"/>
                    <a:pt x="120" y="1417"/>
                  </a:cubicBezTo>
                  <a:cubicBezTo>
                    <a:pt x="120" y="1456"/>
                    <a:pt x="133" y="1509"/>
                    <a:pt x="146" y="1549"/>
                  </a:cubicBezTo>
                  <a:cubicBezTo>
                    <a:pt x="173" y="1589"/>
                    <a:pt x="199" y="1628"/>
                    <a:pt x="239" y="1655"/>
                  </a:cubicBezTo>
                  <a:cubicBezTo>
                    <a:pt x="279" y="1695"/>
                    <a:pt x="332" y="1708"/>
                    <a:pt x="398" y="1708"/>
                  </a:cubicBezTo>
                  <a:cubicBezTo>
                    <a:pt x="504" y="1708"/>
                    <a:pt x="583" y="1681"/>
                    <a:pt x="649" y="1628"/>
                  </a:cubicBezTo>
                  <a:cubicBezTo>
                    <a:pt x="715" y="1575"/>
                    <a:pt x="742" y="1509"/>
                    <a:pt x="742" y="1417"/>
                  </a:cubicBezTo>
                  <a:cubicBezTo>
                    <a:pt x="742" y="1377"/>
                    <a:pt x="729" y="1350"/>
                    <a:pt x="715" y="1324"/>
                  </a:cubicBezTo>
                  <a:cubicBezTo>
                    <a:pt x="702" y="1297"/>
                    <a:pt x="689" y="1271"/>
                    <a:pt x="662" y="1258"/>
                  </a:cubicBezTo>
                  <a:lnTo>
                    <a:pt x="623" y="1192"/>
                  </a:lnTo>
                  <a:cubicBezTo>
                    <a:pt x="610" y="1165"/>
                    <a:pt x="596" y="1139"/>
                    <a:pt x="596" y="1112"/>
                  </a:cubicBezTo>
                  <a:cubicBezTo>
                    <a:pt x="596" y="1072"/>
                    <a:pt x="623" y="1020"/>
                    <a:pt x="662" y="940"/>
                  </a:cubicBezTo>
                  <a:cubicBezTo>
                    <a:pt x="715" y="861"/>
                    <a:pt x="782" y="781"/>
                    <a:pt x="874" y="702"/>
                  </a:cubicBezTo>
                  <a:cubicBezTo>
                    <a:pt x="954" y="609"/>
                    <a:pt x="1060" y="543"/>
                    <a:pt x="1192" y="477"/>
                  </a:cubicBezTo>
                  <a:cubicBezTo>
                    <a:pt x="1311" y="411"/>
                    <a:pt x="1457" y="384"/>
                    <a:pt x="1602" y="384"/>
                  </a:cubicBezTo>
                  <a:cubicBezTo>
                    <a:pt x="1774" y="384"/>
                    <a:pt x="1907" y="411"/>
                    <a:pt x="2012" y="464"/>
                  </a:cubicBezTo>
                  <a:cubicBezTo>
                    <a:pt x="2132" y="517"/>
                    <a:pt x="2224" y="596"/>
                    <a:pt x="2290" y="675"/>
                  </a:cubicBezTo>
                  <a:cubicBezTo>
                    <a:pt x="2357" y="768"/>
                    <a:pt x="2410" y="861"/>
                    <a:pt x="2436" y="967"/>
                  </a:cubicBezTo>
                  <a:cubicBezTo>
                    <a:pt x="2462" y="1059"/>
                    <a:pt x="2489" y="1165"/>
                    <a:pt x="2489" y="1258"/>
                  </a:cubicBezTo>
                  <a:cubicBezTo>
                    <a:pt x="2489" y="1470"/>
                    <a:pt x="2449" y="1681"/>
                    <a:pt x="2370" y="1906"/>
                  </a:cubicBezTo>
                  <a:cubicBezTo>
                    <a:pt x="2290" y="2131"/>
                    <a:pt x="2198" y="2370"/>
                    <a:pt x="2065" y="2595"/>
                  </a:cubicBezTo>
                  <a:cubicBezTo>
                    <a:pt x="1946" y="2833"/>
                    <a:pt x="1801" y="3058"/>
                    <a:pt x="1629" y="3296"/>
                  </a:cubicBezTo>
                  <a:cubicBezTo>
                    <a:pt x="1470" y="3521"/>
                    <a:pt x="1298" y="3733"/>
                    <a:pt x="1126" y="3931"/>
                  </a:cubicBezTo>
                  <a:cubicBezTo>
                    <a:pt x="954" y="4130"/>
                    <a:pt x="782" y="4315"/>
                    <a:pt x="610" y="4487"/>
                  </a:cubicBezTo>
                  <a:cubicBezTo>
                    <a:pt x="437" y="4646"/>
                    <a:pt x="279" y="4778"/>
                    <a:pt x="133" y="4884"/>
                  </a:cubicBezTo>
                  <a:cubicBezTo>
                    <a:pt x="93" y="4924"/>
                    <a:pt x="67" y="4950"/>
                    <a:pt x="40" y="4964"/>
                  </a:cubicBezTo>
                  <a:cubicBezTo>
                    <a:pt x="14" y="4990"/>
                    <a:pt x="1" y="5017"/>
                    <a:pt x="1" y="5043"/>
                  </a:cubicBezTo>
                  <a:cubicBezTo>
                    <a:pt x="1" y="5083"/>
                    <a:pt x="14" y="5109"/>
                    <a:pt x="40" y="5149"/>
                  </a:cubicBezTo>
                  <a:cubicBezTo>
                    <a:pt x="67" y="5189"/>
                    <a:pt x="120" y="5202"/>
                    <a:pt x="186" y="5202"/>
                  </a:cubicBezTo>
                  <a:cubicBezTo>
                    <a:pt x="239" y="5202"/>
                    <a:pt x="292" y="5189"/>
                    <a:pt x="345" y="5175"/>
                  </a:cubicBezTo>
                  <a:cubicBezTo>
                    <a:pt x="385" y="5162"/>
                    <a:pt x="424" y="5136"/>
                    <a:pt x="437" y="5122"/>
                  </a:cubicBezTo>
                  <a:lnTo>
                    <a:pt x="1510" y="5122"/>
                  </a:lnTo>
                  <a:cubicBezTo>
                    <a:pt x="1642" y="5122"/>
                    <a:pt x="1774" y="5122"/>
                    <a:pt x="1893" y="5136"/>
                  </a:cubicBezTo>
                  <a:lnTo>
                    <a:pt x="2674" y="5136"/>
                  </a:lnTo>
                  <a:cubicBezTo>
                    <a:pt x="2701" y="5136"/>
                    <a:pt x="2727" y="5122"/>
                    <a:pt x="2767" y="5109"/>
                  </a:cubicBezTo>
                  <a:cubicBezTo>
                    <a:pt x="2807" y="5083"/>
                    <a:pt x="2833" y="5043"/>
                    <a:pt x="2873" y="5003"/>
                  </a:cubicBezTo>
                  <a:cubicBezTo>
                    <a:pt x="2979" y="4805"/>
                    <a:pt x="3058" y="4659"/>
                    <a:pt x="3124" y="4567"/>
                  </a:cubicBezTo>
                  <a:cubicBezTo>
                    <a:pt x="3177" y="4461"/>
                    <a:pt x="3217" y="4394"/>
                    <a:pt x="3217" y="4355"/>
                  </a:cubicBezTo>
                  <a:cubicBezTo>
                    <a:pt x="3217" y="4315"/>
                    <a:pt x="3190" y="4275"/>
                    <a:pt x="3151" y="4262"/>
                  </a:cubicBezTo>
                  <a:cubicBezTo>
                    <a:pt x="3111" y="4236"/>
                    <a:pt x="3071" y="4222"/>
                    <a:pt x="3032" y="4222"/>
                  </a:cubicBezTo>
                  <a:cubicBezTo>
                    <a:pt x="2965" y="4222"/>
                    <a:pt x="2926" y="4249"/>
                    <a:pt x="2899" y="4275"/>
                  </a:cubicBezTo>
                  <a:cubicBezTo>
                    <a:pt x="2873" y="4302"/>
                    <a:pt x="2846" y="4342"/>
                    <a:pt x="2820" y="4368"/>
                  </a:cubicBezTo>
                  <a:lnTo>
                    <a:pt x="2661" y="4619"/>
                  </a:lnTo>
                  <a:cubicBezTo>
                    <a:pt x="2621" y="4672"/>
                    <a:pt x="2595" y="4712"/>
                    <a:pt x="2568" y="4725"/>
                  </a:cubicBezTo>
                  <a:cubicBezTo>
                    <a:pt x="2555" y="4739"/>
                    <a:pt x="2529" y="4752"/>
                    <a:pt x="2502" y="4752"/>
                  </a:cubicBezTo>
                  <a:lnTo>
                    <a:pt x="2251" y="4752"/>
                  </a:lnTo>
                  <a:cubicBezTo>
                    <a:pt x="2132" y="4752"/>
                    <a:pt x="1973" y="4739"/>
                    <a:pt x="1801" y="4739"/>
                  </a:cubicBezTo>
                  <a:lnTo>
                    <a:pt x="1285" y="4739"/>
                  </a:lnTo>
                  <a:cubicBezTo>
                    <a:pt x="1099" y="4725"/>
                    <a:pt x="954" y="4725"/>
                    <a:pt x="821" y="4712"/>
                  </a:cubicBezTo>
                  <a:cubicBezTo>
                    <a:pt x="940" y="4606"/>
                    <a:pt x="1073" y="4474"/>
                    <a:pt x="1232" y="4315"/>
                  </a:cubicBezTo>
                  <a:cubicBezTo>
                    <a:pt x="1377" y="4156"/>
                    <a:pt x="1536" y="3984"/>
                    <a:pt x="1695" y="3799"/>
                  </a:cubicBezTo>
                  <a:cubicBezTo>
                    <a:pt x="1854" y="3614"/>
                    <a:pt x="1999" y="3415"/>
                    <a:pt x="2145" y="3203"/>
                  </a:cubicBezTo>
                  <a:cubicBezTo>
                    <a:pt x="2304" y="2992"/>
                    <a:pt x="2436" y="2780"/>
                    <a:pt x="2555" y="2568"/>
                  </a:cubicBezTo>
                  <a:cubicBezTo>
                    <a:pt x="2674" y="2343"/>
                    <a:pt x="2767" y="2131"/>
                    <a:pt x="2833" y="1920"/>
                  </a:cubicBezTo>
                  <a:cubicBezTo>
                    <a:pt x="2912" y="1695"/>
                    <a:pt x="2952" y="1483"/>
                    <a:pt x="2952" y="1271"/>
                  </a:cubicBezTo>
                  <a:cubicBezTo>
                    <a:pt x="2952" y="1099"/>
                    <a:pt x="2926" y="940"/>
                    <a:pt x="2873" y="781"/>
                  </a:cubicBezTo>
                  <a:cubicBezTo>
                    <a:pt x="2833" y="622"/>
                    <a:pt x="2754" y="490"/>
                    <a:pt x="2661" y="384"/>
                  </a:cubicBezTo>
                  <a:cubicBezTo>
                    <a:pt x="2555" y="265"/>
                    <a:pt x="2423" y="172"/>
                    <a:pt x="2264" y="106"/>
                  </a:cubicBezTo>
                  <a:cubicBezTo>
                    <a:pt x="2105" y="40"/>
                    <a:pt x="1907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6708261" y="2850763"/>
              <a:ext cx="40292" cy="139778"/>
            </a:xfrm>
            <a:custGeom>
              <a:avLst/>
              <a:gdLst/>
              <a:ahLst/>
              <a:cxnLst/>
              <a:rect l="l" t="t" r="r" b="b"/>
              <a:pathLst>
                <a:path w="729" h="2529" extrusionOk="0">
                  <a:moveTo>
                    <a:pt x="371" y="1"/>
                  </a:moveTo>
                  <a:cubicBezTo>
                    <a:pt x="305" y="1"/>
                    <a:pt x="252" y="14"/>
                    <a:pt x="199" y="40"/>
                  </a:cubicBezTo>
                  <a:cubicBezTo>
                    <a:pt x="159" y="54"/>
                    <a:pt x="119" y="80"/>
                    <a:pt x="93" y="120"/>
                  </a:cubicBezTo>
                  <a:cubicBezTo>
                    <a:pt x="53" y="146"/>
                    <a:pt x="40" y="186"/>
                    <a:pt x="27" y="226"/>
                  </a:cubicBezTo>
                  <a:cubicBezTo>
                    <a:pt x="14" y="265"/>
                    <a:pt x="0" y="305"/>
                    <a:pt x="0" y="331"/>
                  </a:cubicBezTo>
                  <a:cubicBezTo>
                    <a:pt x="0" y="411"/>
                    <a:pt x="40" y="490"/>
                    <a:pt x="93" y="556"/>
                  </a:cubicBezTo>
                  <a:cubicBezTo>
                    <a:pt x="146" y="623"/>
                    <a:pt x="225" y="662"/>
                    <a:pt x="358" y="662"/>
                  </a:cubicBezTo>
                  <a:cubicBezTo>
                    <a:pt x="477" y="662"/>
                    <a:pt x="569" y="623"/>
                    <a:pt x="636" y="556"/>
                  </a:cubicBezTo>
                  <a:cubicBezTo>
                    <a:pt x="702" y="490"/>
                    <a:pt x="728" y="411"/>
                    <a:pt x="728" y="318"/>
                  </a:cubicBezTo>
                  <a:cubicBezTo>
                    <a:pt x="728" y="252"/>
                    <a:pt x="702" y="173"/>
                    <a:pt x="649" y="106"/>
                  </a:cubicBezTo>
                  <a:cubicBezTo>
                    <a:pt x="583" y="27"/>
                    <a:pt x="490" y="1"/>
                    <a:pt x="371" y="1"/>
                  </a:cubicBezTo>
                  <a:close/>
                  <a:moveTo>
                    <a:pt x="371" y="1867"/>
                  </a:moveTo>
                  <a:cubicBezTo>
                    <a:pt x="305" y="1867"/>
                    <a:pt x="252" y="1880"/>
                    <a:pt x="199" y="1906"/>
                  </a:cubicBezTo>
                  <a:cubicBezTo>
                    <a:pt x="159" y="1920"/>
                    <a:pt x="119" y="1946"/>
                    <a:pt x="93" y="1986"/>
                  </a:cubicBezTo>
                  <a:cubicBezTo>
                    <a:pt x="53" y="2012"/>
                    <a:pt x="40" y="2052"/>
                    <a:pt x="27" y="2092"/>
                  </a:cubicBezTo>
                  <a:cubicBezTo>
                    <a:pt x="14" y="2131"/>
                    <a:pt x="0" y="2171"/>
                    <a:pt x="0" y="2211"/>
                  </a:cubicBezTo>
                  <a:cubicBezTo>
                    <a:pt x="0" y="2277"/>
                    <a:pt x="40" y="2356"/>
                    <a:pt x="93" y="2423"/>
                  </a:cubicBezTo>
                  <a:cubicBezTo>
                    <a:pt x="146" y="2502"/>
                    <a:pt x="225" y="2529"/>
                    <a:pt x="358" y="2529"/>
                  </a:cubicBezTo>
                  <a:cubicBezTo>
                    <a:pt x="477" y="2529"/>
                    <a:pt x="569" y="2502"/>
                    <a:pt x="636" y="2423"/>
                  </a:cubicBezTo>
                  <a:cubicBezTo>
                    <a:pt x="702" y="2356"/>
                    <a:pt x="728" y="2277"/>
                    <a:pt x="728" y="2198"/>
                  </a:cubicBezTo>
                  <a:cubicBezTo>
                    <a:pt x="728" y="2118"/>
                    <a:pt x="702" y="2039"/>
                    <a:pt x="649" y="1973"/>
                  </a:cubicBezTo>
                  <a:cubicBezTo>
                    <a:pt x="583" y="1906"/>
                    <a:pt x="490" y="1867"/>
                    <a:pt x="371" y="18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6771877" y="2701534"/>
              <a:ext cx="169789" cy="292655"/>
            </a:xfrm>
            <a:custGeom>
              <a:avLst/>
              <a:gdLst/>
              <a:ahLst/>
              <a:cxnLst/>
              <a:rect l="l" t="t" r="r" b="b"/>
              <a:pathLst>
                <a:path w="3072" h="5295" extrusionOk="0">
                  <a:moveTo>
                    <a:pt x="1642" y="371"/>
                  </a:moveTo>
                  <a:cubicBezTo>
                    <a:pt x="1814" y="371"/>
                    <a:pt x="1960" y="411"/>
                    <a:pt x="2079" y="477"/>
                  </a:cubicBezTo>
                  <a:cubicBezTo>
                    <a:pt x="2198" y="543"/>
                    <a:pt x="2304" y="636"/>
                    <a:pt x="2383" y="742"/>
                  </a:cubicBezTo>
                  <a:cubicBezTo>
                    <a:pt x="2463" y="848"/>
                    <a:pt x="2529" y="954"/>
                    <a:pt x="2555" y="1086"/>
                  </a:cubicBezTo>
                  <a:cubicBezTo>
                    <a:pt x="2595" y="1218"/>
                    <a:pt x="2621" y="1337"/>
                    <a:pt x="2621" y="1443"/>
                  </a:cubicBezTo>
                  <a:cubicBezTo>
                    <a:pt x="2621" y="1562"/>
                    <a:pt x="2595" y="1682"/>
                    <a:pt x="2542" y="1814"/>
                  </a:cubicBezTo>
                  <a:cubicBezTo>
                    <a:pt x="2502" y="1946"/>
                    <a:pt x="2436" y="2065"/>
                    <a:pt x="2343" y="2184"/>
                  </a:cubicBezTo>
                  <a:cubicBezTo>
                    <a:pt x="2238" y="2304"/>
                    <a:pt x="2118" y="2409"/>
                    <a:pt x="1973" y="2489"/>
                  </a:cubicBezTo>
                  <a:cubicBezTo>
                    <a:pt x="1841" y="2582"/>
                    <a:pt x="1668" y="2621"/>
                    <a:pt x="1457" y="2621"/>
                  </a:cubicBezTo>
                  <a:cubicBezTo>
                    <a:pt x="1311" y="2621"/>
                    <a:pt x="1179" y="2595"/>
                    <a:pt x="1060" y="2542"/>
                  </a:cubicBezTo>
                  <a:cubicBezTo>
                    <a:pt x="941" y="2489"/>
                    <a:pt x="835" y="2409"/>
                    <a:pt x="742" y="2317"/>
                  </a:cubicBezTo>
                  <a:cubicBezTo>
                    <a:pt x="663" y="2224"/>
                    <a:pt x="596" y="2105"/>
                    <a:pt x="543" y="1986"/>
                  </a:cubicBezTo>
                  <a:cubicBezTo>
                    <a:pt x="491" y="1854"/>
                    <a:pt x="464" y="1721"/>
                    <a:pt x="464" y="1562"/>
                  </a:cubicBezTo>
                  <a:cubicBezTo>
                    <a:pt x="464" y="1351"/>
                    <a:pt x="504" y="1179"/>
                    <a:pt x="557" y="1033"/>
                  </a:cubicBezTo>
                  <a:cubicBezTo>
                    <a:pt x="623" y="874"/>
                    <a:pt x="716" y="755"/>
                    <a:pt x="821" y="662"/>
                  </a:cubicBezTo>
                  <a:cubicBezTo>
                    <a:pt x="927" y="557"/>
                    <a:pt x="1046" y="490"/>
                    <a:pt x="1192" y="437"/>
                  </a:cubicBezTo>
                  <a:cubicBezTo>
                    <a:pt x="1338" y="398"/>
                    <a:pt x="1483" y="371"/>
                    <a:pt x="1642" y="371"/>
                  </a:cubicBezTo>
                  <a:close/>
                  <a:moveTo>
                    <a:pt x="1589" y="1"/>
                  </a:moveTo>
                  <a:cubicBezTo>
                    <a:pt x="1298" y="1"/>
                    <a:pt x="1060" y="40"/>
                    <a:pt x="861" y="146"/>
                  </a:cubicBezTo>
                  <a:cubicBezTo>
                    <a:pt x="663" y="239"/>
                    <a:pt x="491" y="358"/>
                    <a:pt x="371" y="504"/>
                  </a:cubicBezTo>
                  <a:cubicBezTo>
                    <a:pt x="239" y="649"/>
                    <a:pt x="146" y="821"/>
                    <a:pt x="93" y="1007"/>
                  </a:cubicBezTo>
                  <a:cubicBezTo>
                    <a:pt x="27" y="1192"/>
                    <a:pt x="1" y="1364"/>
                    <a:pt x="1" y="1536"/>
                  </a:cubicBezTo>
                  <a:cubicBezTo>
                    <a:pt x="1" y="1761"/>
                    <a:pt x="41" y="1959"/>
                    <a:pt x="107" y="2145"/>
                  </a:cubicBezTo>
                  <a:cubicBezTo>
                    <a:pt x="186" y="2330"/>
                    <a:pt x="279" y="2489"/>
                    <a:pt x="398" y="2621"/>
                  </a:cubicBezTo>
                  <a:cubicBezTo>
                    <a:pt x="517" y="2754"/>
                    <a:pt x="663" y="2846"/>
                    <a:pt x="821" y="2926"/>
                  </a:cubicBezTo>
                  <a:cubicBezTo>
                    <a:pt x="980" y="2992"/>
                    <a:pt x="1152" y="3031"/>
                    <a:pt x="1338" y="3031"/>
                  </a:cubicBezTo>
                  <a:cubicBezTo>
                    <a:pt x="1430" y="3031"/>
                    <a:pt x="1536" y="3018"/>
                    <a:pt x="1655" y="2992"/>
                  </a:cubicBezTo>
                  <a:cubicBezTo>
                    <a:pt x="1761" y="2965"/>
                    <a:pt x="1880" y="2926"/>
                    <a:pt x="1986" y="2886"/>
                  </a:cubicBezTo>
                  <a:cubicBezTo>
                    <a:pt x="2092" y="2833"/>
                    <a:pt x="2198" y="2767"/>
                    <a:pt x="2291" y="2701"/>
                  </a:cubicBezTo>
                  <a:cubicBezTo>
                    <a:pt x="2396" y="2621"/>
                    <a:pt x="2476" y="2529"/>
                    <a:pt x="2555" y="2423"/>
                  </a:cubicBezTo>
                  <a:lnTo>
                    <a:pt x="2555" y="2423"/>
                  </a:lnTo>
                  <a:cubicBezTo>
                    <a:pt x="2516" y="2648"/>
                    <a:pt x="2436" y="2886"/>
                    <a:pt x="2343" y="3124"/>
                  </a:cubicBezTo>
                  <a:cubicBezTo>
                    <a:pt x="2251" y="3362"/>
                    <a:pt x="2132" y="3601"/>
                    <a:pt x="1986" y="3839"/>
                  </a:cubicBezTo>
                  <a:cubicBezTo>
                    <a:pt x="1841" y="4064"/>
                    <a:pt x="1695" y="4276"/>
                    <a:pt x="1523" y="4474"/>
                  </a:cubicBezTo>
                  <a:cubicBezTo>
                    <a:pt x="1351" y="4659"/>
                    <a:pt x="1166" y="4818"/>
                    <a:pt x="967" y="4951"/>
                  </a:cubicBezTo>
                  <a:cubicBezTo>
                    <a:pt x="927" y="4977"/>
                    <a:pt x="888" y="5017"/>
                    <a:pt x="874" y="5030"/>
                  </a:cubicBezTo>
                  <a:cubicBezTo>
                    <a:pt x="848" y="5056"/>
                    <a:pt x="835" y="5096"/>
                    <a:pt x="835" y="5136"/>
                  </a:cubicBezTo>
                  <a:cubicBezTo>
                    <a:pt x="835" y="5202"/>
                    <a:pt x="848" y="5242"/>
                    <a:pt x="901" y="5255"/>
                  </a:cubicBezTo>
                  <a:cubicBezTo>
                    <a:pt x="941" y="5281"/>
                    <a:pt x="980" y="5295"/>
                    <a:pt x="1020" y="5295"/>
                  </a:cubicBezTo>
                  <a:cubicBezTo>
                    <a:pt x="1073" y="5295"/>
                    <a:pt x="1126" y="5281"/>
                    <a:pt x="1166" y="5268"/>
                  </a:cubicBezTo>
                  <a:cubicBezTo>
                    <a:pt x="1218" y="5242"/>
                    <a:pt x="1258" y="5215"/>
                    <a:pt x="1311" y="5176"/>
                  </a:cubicBezTo>
                  <a:cubicBezTo>
                    <a:pt x="1470" y="5043"/>
                    <a:pt x="1642" y="4871"/>
                    <a:pt x="1854" y="4659"/>
                  </a:cubicBezTo>
                  <a:cubicBezTo>
                    <a:pt x="2052" y="4434"/>
                    <a:pt x="2251" y="4143"/>
                    <a:pt x="2449" y="3786"/>
                  </a:cubicBezTo>
                  <a:cubicBezTo>
                    <a:pt x="2529" y="3640"/>
                    <a:pt x="2608" y="3468"/>
                    <a:pt x="2688" y="3283"/>
                  </a:cubicBezTo>
                  <a:cubicBezTo>
                    <a:pt x="2754" y="3111"/>
                    <a:pt x="2820" y="2912"/>
                    <a:pt x="2886" y="2714"/>
                  </a:cubicBezTo>
                  <a:cubicBezTo>
                    <a:pt x="2939" y="2515"/>
                    <a:pt x="2979" y="2304"/>
                    <a:pt x="3018" y="2092"/>
                  </a:cubicBezTo>
                  <a:cubicBezTo>
                    <a:pt x="3058" y="1893"/>
                    <a:pt x="3071" y="1682"/>
                    <a:pt x="3071" y="1470"/>
                  </a:cubicBezTo>
                  <a:cubicBezTo>
                    <a:pt x="3071" y="1337"/>
                    <a:pt x="3045" y="1179"/>
                    <a:pt x="3005" y="1007"/>
                  </a:cubicBezTo>
                  <a:cubicBezTo>
                    <a:pt x="2966" y="834"/>
                    <a:pt x="2899" y="676"/>
                    <a:pt x="2780" y="530"/>
                  </a:cubicBezTo>
                  <a:cubicBezTo>
                    <a:pt x="2674" y="371"/>
                    <a:pt x="2529" y="252"/>
                    <a:pt x="2330" y="159"/>
                  </a:cubicBezTo>
                  <a:cubicBezTo>
                    <a:pt x="2132" y="54"/>
                    <a:pt x="1893" y="1"/>
                    <a:pt x="1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9"/>
          <p:cNvSpPr/>
          <p:nvPr/>
        </p:nvSpPr>
        <p:spPr>
          <a:xfrm>
            <a:off x="832580" y="3630902"/>
            <a:ext cx="84950" cy="18350"/>
          </a:xfrm>
          <a:custGeom>
            <a:avLst/>
            <a:gdLst/>
            <a:ahLst/>
            <a:cxnLst/>
            <a:rect l="l" t="t" r="r" b="b"/>
            <a:pathLst>
              <a:path w="1537" h="332" extrusionOk="0">
                <a:moveTo>
                  <a:pt x="1" y="1"/>
                </a:moveTo>
                <a:lnTo>
                  <a:pt x="1" y="332"/>
                </a:lnTo>
                <a:lnTo>
                  <a:pt x="1536" y="332"/>
                </a:lnTo>
                <a:lnTo>
                  <a:pt x="15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ctrTitle"/>
          </p:nvPr>
        </p:nvSpPr>
        <p:spPr>
          <a:xfrm>
            <a:off x="713025" y="1053503"/>
            <a:ext cx="5155500" cy="2974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>
                <a:latin typeface="Segoe Print" panose="02000600000000000000" pitchFamily="2" charset="0"/>
              </a:rPr>
              <a:t> Комплексные числа</a:t>
            </a:r>
            <a:br>
              <a:rPr lang="ru-RU" sz="5000" dirty="0">
                <a:solidFill>
                  <a:schemeClr val="lt2"/>
                </a:solidFill>
              </a:rPr>
            </a:br>
            <a:endParaRPr sz="5000" dirty="0">
              <a:solidFill>
                <a:schemeClr val="lt2"/>
              </a:solidFill>
            </a:endParaRPr>
          </a:p>
        </p:txBody>
      </p:sp>
      <p:sp>
        <p:nvSpPr>
          <p:cNvPr id="262" name="Google Shape;262;p19"/>
          <p:cNvSpPr txBox="1">
            <a:spLocks noGrp="1"/>
          </p:cNvSpPr>
          <p:nvPr>
            <p:ph type="subTitle" idx="1"/>
          </p:nvPr>
        </p:nvSpPr>
        <p:spPr>
          <a:xfrm>
            <a:off x="1244875" y="3626263"/>
            <a:ext cx="4091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otype Corsiva" panose="03010101010201010101" pitchFamily="66" charset="0"/>
              </a:rPr>
              <a:t>Дисциплина: Линейная алгебра</a:t>
            </a:r>
            <a:endParaRPr dirty="0">
              <a:latin typeface="Monotype Corsiva" panose="03010101010201010101" pitchFamily="66" charset="0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6428668" y="3109374"/>
            <a:ext cx="55" cy="3703"/>
          </a:xfrm>
          <a:custGeom>
            <a:avLst/>
            <a:gdLst/>
            <a:ahLst/>
            <a:cxnLst/>
            <a:rect l="l" t="t" r="r" b="b"/>
            <a:pathLst>
              <a:path w="1" h="67" extrusionOk="0">
                <a:moveTo>
                  <a:pt x="1" y="66"/>
                </a:moveTo>
                <a:lnTo>
                  <a:pt x="1" y="66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FFD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9"/>
          <p:cNvGrpSpPr/>
          <p:nvPr/>
        </p:nvGrpSpPr>
        <p:grpSpPr>
          <a:xfrm>
            <a:off x="4970776" y="2522806"/>
            <a:ext cx="4644424" cy="2710242"/>
            <a:chOff x="4970776" y="2522806"/>
            <a:chExt cx="4644424" cy="2710242"/>
          </a:xfrm>
        </p:grpSpPr>
        <p:grpSp>
          <p:nvGrpSpPr>
            <p:cNvPr id="265" name="Google Shape;265;p19"/>
            <p:cNvGrpSpPr/>
            <p:nvPr/>
          </p:nvGrpSpPr>
          <p:grpSpPr>
            <a:xfrm>
              <a:off x="5868546" y="2522806"/>
              <a:ext cx="2807262" cy="1930279"/>
              <a:chOff x="5301125" y="2348419"/>
              <a:chExt cx="3244264" cy="2230763"/>
            </a:xfrm>
          </p:grpSpPr>
          <p:grpSp>
            <p:nvGrpSpPr>
              <p:cNvPr id="266" name="Google Shape;266;p19"/>
              <p:cNvGrpSpPr/>
              <p:nvPr/>
            </p:nvGrpSpPr>
            <p:grpSpPr>
              <a:xfrm>
                <a:off x="5583960" y="2989673"/>
                <a:ext cx="2409517" cy="469628"/>
                <a:chOff x="5583960" y="2989673"/>
                <a:chExt cx="2409517" cy="469628"/>
              </a:xfrm>
            </p:grpSpPr>
            <p:sp>
              <p:nvSpPr>
                <p:cNvPr id="267" name="Google Shape;267;p19"/>
                <p:cNvSpPr/>
                <p:nvPr/>
              </p:nvSpPr>
              <p:spPr>
                <a:xfrm>
                  <a:off x="5583960" y="2989673"/>
                  <a:ext cx="2409517" cy="467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153" h="27990" extrusionOk="0">
                      <a:moveTo>
                        <a:pt x="13995" y="1"/>
                      </a:moveTo>
                      <a:cubicBezTo>
                        <a:pt x="6266" y="1"/>
                        <a:pt x="1" y="6266"/>
                        <a:pt x="1" y="13995"/>
                      </a:cubicBezTo>
                      <a:cubicBezTo>
                        <a:pt x="1" y="21724"/>
                        <a:pt x="6266" y="27990"/>
                        <a:pt x="13995" y="27990"/>
                      </a:cubicBezTo>
                      <a:lnTo>
                        <a:pt x="144152" y="27990"/>
                      </a:lnTo>
                      <a:lnTo>
                        <a:pt x="144152" y="1"/>
                      </a:lnTo>
                      <a:close/>
                    </a:path>
                  </a:pathLst>
                </a:custGeom>
                <a:solidFill>
                  <a:srgbClr val="8D7D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19"/>
                <p:cNvSpPr/>
                <p:nvPr/>
              </p:nvSpPr>
              <p:spPr>
                <a:xfrm>
                  <a:off x="6878917" y="2991448"/>
                  <a:ext cx="1111497" cy="467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97" h="27990" extrusionOk="0">
                      <a:moveTo>
                        <a:pt x="13994" y="1"/>
                      </a:moveTo>
                      <a:cubicBezTo>
                        <a:pt x="6265" y="1"/>
                        <a:pt x="0" y="6266"/>
                        <a:pt x="0" y="13995"/>
                      </a:cubicBezTo>
                      <a:cubicBezTo>
                        <a:pt x="0" y="21724"/>
                        <a:pt x="6265" y="27990"/>
                        <a:pt x="13994" y="27990"/>
                      </a:cubicBezTo>
                      <a:lnTo>
                        <a:pt x="66496" y="27990"/>
                      </a:lnTo>
                      <a:lnTo>
                        <a:pt x="66496" y="1"/>
                      </a:lnTo>
                      <a:close/>
                    </a:path>
                  </a:pathLst>
                </a:custGeom>
                <a:solidFill>
                  <a:srgbClr val="FA51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19"/>
                <p:cNvSpPr/>
                <p:nvPr/>
              </p:nvSpPr>
              <p:spPr>
                <a:xfrm>
                  <a:off x="6012048" y="2989673"/>
                  <a:ext cx="331776" cy="467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49" h="27990" extrusionOk="0">
                      <a:moveTo>
                        <a:pt x="7821" y="1"/>
                      </a:moveTo>
                      <a:cubicBezTo>
                        <a:pt x="3110" y="2882"/>
                        <a:pt x="1" y="8050"/>
                        <a:pt x="1" y="13995"/>
                      </a:cubicBezTo>
                      <a:cubicBezTo>
                        <a:pt x="1" y="19895"/>
                        <a:pt x="3110" y="25063"/>
                        <a:pt x="7821" y="27990"/>
                      </a:cubicBezTo>
                      <a:lnTo>
                        <a:pt x="19849" y="27990"/>
                      </a:lnTo>
                      <a:cubicBezTo>
                        <a:pt x="15184" y="25063"/>
                        <a:pt x="12028" y="19895"/>
                        <a:pt x="12028" y="13995"/>
                      </a:cubicBezTo>
                      <a:cubicBezTo>
                        <a:pt x="12028" y="8050"/>
                        <a:pt x="15184" y="2882"/>
                        <a:pt x="19849" y="1"/>
                      </a:cubicBezTo>
                      <a:close/>
                    </a:path>
                  </a:pathLst>
                </a:custGeom>
                <a:solidFill>
                  <a:srgbClr val="FA51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19"/>
                <p:cNvSpPr/>
                <p:nvPr/>
              </p:nvSpPr>
              <p:spPr>
                <a:xfrm>
                  <a:off x="6387383" y="2989673"/>
                  <a:ext cx="231636" cy="467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58" h="27990" extrusionOk="0">
                      <a:moveTo>
                        <a:pt x="7821" y="1"/>
                      </a:moveTo>
                      <a:cubicBezTo>
                        <a:pt x="3156" y="2882"/>
                        <a:pt x="1" y="8050"/>
                        <a:pt x="1" y="13995"/>
                      </a:cubicBezTo>
                      <a:cubicBezTo>
                        <a:pt x="1" y="19895"/>
                        <a:pt x="3156" y="25063"/>
                        <a:pt x="7821" y="27990"/>
                      </a:cubicBezTo>
                      <a:lnTo>
                        <a:pt x="13858" y="27990"/>
                      </a:lnTo>
                      <a:cubicBezTo>
                        <a:pt x="9147" y="25063"/>
                        <a:pt x="6037" y="19895"/>
                        <a:pt x="6037" y="13995"/>
                      </a:cubicBezTo>
                      <a:cubicBezTo>
                        <a:pt x="6037" y="8050"/>
                        <a:pt x="9147" y="2882"/>
                        <a:pt x="13858" y="1"/>
                      </a:cubicBezTo>
                      <a:close/>
                    </a:path>
                  </a:pathLst>
                </a:custGeom>
                <a:solidFill>
                  <a:srgbClr val="FA51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1" name="Google Shape;271;p19"/>
              <p:cNvSpPr/>
              <p:nvPr/>
            </p:nvSpPr>
            <p:spPr>
              <a:xfrm>
                <a:off x="5501404" y="4001244"/>
                <a:ext cx="2784084" cy="577938"/>
              </a:xfrm>
              <a:custGeom>
                <a:avLst/>
                <a:gdLst/>
                <a:ahLst/>
                <a:cxnLst/>
                <a:rect l="l" t="t" r="r" b="b"/>
                <a:pathLst>
                  <a:path w="166562" h="34576" extrusionOk="0">
                    <a:moveTo>
                      <a:pt x="17288" y="1"/>
                    </a:moveTo>
                    <a:cubicBezTo>
                      <a:pt x="7775" y="1"/>
                      <a:pt x="1" y="7776"/>
                      <a:pt x="1" y="17288"/>
                    </a:cubicBezTo>
                    <a:cubicBezTo>
                      <a:pt x="1" y="26846"/>
                      <a:pt x="7775" y="34575"/>
                      <a:pt x="17288" y="34575"/>
                    </a:cubicBezTo>
                    <a:lnTo>
                      <a:pt x="166561" y="34575"/>
                    </a:lnTo>
                    <a:lnTo>
                      <a:pt x="166561" y="1"/>
                    </a:lnTo>
                    <a:close/>
                  </a:path>
                </a:pathLst>
              </a:custGeom>
              <a:solidFill>
                <a:srgbClr val="BDB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6265079" y="4001244"/>
                <a:ext cx="2034165" cy="561958"/>
              </a:xfrm>
              <a:custGeom>
                <a:avLst/>
                <a:gdLst/>
                <a:ahLst/>
                <a:cxnLst/>
                <a:rect l="l" t="t" r="r" b="b"/>
                <a:pathLst>
                  <a:path w="121697" h="33620" extrusionOk="0">
                    <a:moveTo>
                      <a:pt x="17287" y="1"/>
                    </a:moveTo>
                    <a:cubicBezTo>
                      <a:pt x="7775" y="1"/>
                      <a:pt x="0" y="7776"/>
                      <a:pt x="0" y="17288"/>
                    </a:cubicBezTo>
                    <a:cubicBezTo>
                      <a:pt x="0" y="26260"/>
                      <a:pt x="6850" y="33619"/>
                      <a:pt x="16275" y="33619"/>
                    </a:cubicBezTo>
                    <a:cubicBezTo>
                      <a:pt x="16892" y="33619"/>
                      <a:pt x="17519" y="33588"/>
                      <a:pt x="18156" y="33523"/>
                    </a:cubicBezTo>
                    <a:lnTo>
                      <a:pt x="121696" y="33523"/>
                    </a:lnTo>
                    <a:lnTo>
                      <a:pt x="120873" y="1"/>
                    </a:lnTo>
                    <a:close/>
                  </a:path>
                </a:pathLst>
              </a:custGeom>
              <a:solidFill>
                <a:srgbClr val="8D7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6365219" y="4087627"/>
                <a:ext cx="1920269" cy="405172"/>
              </a:xfrm>
              <a:custGeom>
                <a:avLst/>
                <a:gdLst/>
                <a:ahLst/>
                <a:cxnLst/>
                <a:rect l="l" t="t" r="r" b="b"/>
                <a:pathLst>
                  <a:path w="114883" h="24240" extrusionOk="0">
                    <a:moveTo>
                      <a:pt x="12120" y="1"/>
                    </a:moveTo>
                    <a:cubicBezTo>
                      <a:pt x="8781" y="1"/>
                      <a:pt x="5717" y="1373"/>
                      <a:pt x="3522" y="3568"/>
                    </a:cubicBezTo>
                    <a:cubicBezTo>
                      <a:pt x="1372" y="5763"/>
                      <a:pt x="0" y="8782"/>
                      <a:pt x="0" y="12120"/>
                    </a:cubicBezTo>
                    <a:cubicBezTo>
                      <a:pt x="0" y="18843"/>
                      <a:pt x="5397" y="24239"/>
                      <a:pt x="12120" y="24239"/>
                    </a:cubicBezTo>
                    <a:lnTo>
                      <a:pt x="114882" y="24239"/>
                    </a:lnTo>
                    <a:lnTo>
                      <a:pt x="1148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5622956" y="4157195"/>
                <a:ext cx="160548" cy="266036"/>
              </a:xfrm>
              <a:custGeom>
                <a:avLst/>
                <a:gdLst/>
                <a:ahLst/>
                <a:cxnLst/>
                <a:rect l="l" t="t" r="r" b="b"/>
                <a:pathLst>
                  <a:path w="9605" h="15916" extrusionOk="0">
                    <a:moveTo>
                      <a:pt x="2973" y="1"/>
                    </a:moveTo>
                    <a:cubicBezTo>
                      <a:pt x="1098" y="2150"/>
                      <a:pt x="0" y="4940"/>
                      <a:pt x="0" y="7958"/>
                    </a:cubicBezTo>
                    <a:cubicBezTo>
                      <a:pt x="0" y="11022"/>
                      <a:pt x="1098" y="13766"/>
                      <a:pt x="2973" y="15916"/>
                    </a:cubicBezTo>
                    <a:lnTo>
                      <a:pt x="9604" y="15916"/>
                    </a:lnTo>
                    <a:cubicBezTo>
                      <a:pt x="7775" y="13766"/>
                      <a:pt x="6632" y="11022"/>
                      <a:pt x="6632" y="7958"/>
                    </a:cubicBezTo>
                    <a:cubicBezTo>
                      <a:pt x="6632" y="4940"/>
                      <a:pt x="7775" y="2150"/>
                      <a:pt x="9604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5862214" y="4157195"/>
                <a:ext cx="320326" cy="266036"/>
              </a:xfrm>
              <a:custGeom>
                <a:avLst/>
                <a:gdLst/>
                <a:ahLst/>
                <a:cxnLst/>
                <a:rect l="l" t="t" r="r" b="b"/>
                <a:pathLst>
                  <a:path w="19164" h="15916" extrusionOk="0">
                    <a:moveTo>
                      <a:pt x="2973" y="1"/>
                    </a:moveTo>
                    <a:cubicBezTo>
                      <a:pt x="1098" y="2150"/>
                      <a:pt x="1" y="4940"/>
                      <a:pt x="1" y="7958"/>
                    </a:cubicBezTo>
                    <a:cubicBezTo>
                      <a:pt x="1" y="11022"/>
                      <a:pt x="1098" y="13766"/>
                      <a:pt x="2973" y="15916"/>
                    </a:cubicBezTo>
                    <a:lnTo>
                      <a:pt x="19163" y="15916"/>
                    </a:lnTo>
                    <a:cubicBezTo>
                      <a:pt x="17288" y="13766"/>
                      <a:pt x="16190" y="11022"/>
                      <a:pt x="16190" y="7958"/>
                    </a:cubicBezTo>
                    <a:cubicBezTo>
                      <a:pt x="16190" y="4940"/>
                      <a:pt x="17288" y="2150"/>
                      <a:pt x="19163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6622062" y="4148787"/>
                <a:ext cx="1663427" cy="17601"/>
              </a:xfrm>
              <a:custGeom>
                <a:avLst/>
                <a:gdLst/>
                <a:ahLst/>
                <a:cxnLst/>
                <a:rect l="l" t="t" r="r" b="b"/>
                <a:pathLst>
                  <a:path w="99517" h="1053" extrusionOk="0">
                    <a:moveTo>
                      <a:pt x="1" y="0"/>
                    </a:moveTo>
                    <a:lnTo>
                      <a:pt x="1" y="1052"/>
                    </a:lnTo>
                    <a:lnTo>
                      <a:pt x="99516" y="1052"/>
                    </a:lnTo>
                    <a:lnTo>
                      <a:pt x="99516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72593" y="4217586"/>
                <a:ext cx="1012896" cy="16832"/>
              </a:xfrm>
              <a:custGeom>
                <a:avLst/>
                <a:gdLst/>
                <a:ahLst/>
                <a:cxnLst/>
                <a:rect l="l" t="t" r="r" b="b"/>
                <a:pathLst>
                  <a:path w="60598" h="1007" extrusionOk="0">
                    <a:moveTo>
                      <a:pt x="1" y="0"/>
                    </a:moveTo>
                    <a:lnTo>
                      <a:pt x="1" y="1007"/>
                    </a:lnTo>
                    <a:lnTo>
                      <a:pt x="60597" y="1007"/>
                    </a:lnTo>
                    <a:lnTo>
                      <a:pt x="60597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6622062" y="4286385"/>
                <a:ext cx="1064879" cy="16832"/>
              </a:xfrm>
              <a:custGeom>
                <a:avLst/>
                <a:gdLst/>
                <a:ahLst/>
                <a:cxnLst/>
                <a:rect l="l" t="t" r="r" b="b"/>
                <a:pathLst>
                  <a:path w="63708" h="1007" extrusionOk="0">
                    <a:moveTo>
                      <a:pt x="1" y="0"/>
                    </a:moveTo>
                    <a:lnTo>
                      <a:pt x="1" y="1007"/>
                    </a:lnTo>
                    <a:lnTo>
                      <a:pt x="63707" y="1007"/>
                    </a:lnTo>
                    <a:lnTo>
                      <a:pt x="63707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6742075" y="4355184"/>
                <a:ext cx="1423399" cy="16832"/>
              </a:xfrm>
              <a:custGeom>
                <a:avLst/>
                <a:gdLst/>
                <a:ahLst/>
                <a:cxnLst/>
                <a:rect l="l" t="t" r="r" b="b"/>
                <a:pathLst>
                  <a:path w="85157" h="1007" extrusionOk="0">
                    <a:moveTo>
                      <a:pt x="1" y="0"/>
                    </a:moveTo>
                    <a:lnTo>
                      <a:pt x="1" y="1007"/>
                    </a:lnTo>
                    <a:lnTo>
                      <a:pt x="85156" y="1007"/>
                    </a:lnTo>
                    <a:lnTo>
                      <a:pt x="85156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6622062" y="4423983"/>
                <a:ext cx="1663427" cy="16832"/>
              </a:xfrm>
              <a:custGeom>
                <a:avLst/>
                <a:gdLst/>
                <a:ahLst/>
                <a:cxnLst/>
                <a:rect l="l" t="t" r="r" b="b"/>
                <a:pathLst>
                  <a:path w="99517" h="1007" extrusionOk="0">
                    <a:moveTo>
                      <a:pt x="1" y="0"/>
                    </a:moveTo>
                    <a:lnTo>
                      <a:pt x="1" y="1007"/>
                    </a:lnTo>
                    <a:lnTo>
                      <a:pt x="99516" y="1007"/>
                    </a:lnTo>
                    <a:lnTo>
                      <a:pt x="99516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495053" y="4148787"/>
                <a:ext cx="146774" cy="240813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14407" extrusionOk="0">
                    <a:moveTo>
                      <a:pt x="0" y="0"/>
                    </a:moveTo>
                    <a:lnTo>
                      <a:pt x="0" y="14406"/>
                    </a:lnTo>
                    <a:lnTo>
                      <a:pt x="4390" y="11068"/>
                    </a:lnTo>
                    <a:lnTo>
                      <a:pt x="8781" y="14406"/>
                    </a:lnTo>
                    <a:lnTo>
                      <a:pt x="8781" y="0"/>
                    </a:lnTo>
                    <a:close/>
                  </a:path>
                </a:pathLst>
              </a:custGeom>
              <a:solidFill>
                <a:srgbClr val="8D7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5301125" y="3459260"/>
                <a:ext cx="2487476" cy="542001"/>
              </a:xfrm>
              <a:custGeom>
                <a:avLst/>
                <a:gdLst/>
                <a:ahLst/>
                <a:cxnLst/>
                <a:rect l="l" t="t" r="r" b="b"/>
                <a:pathLst>
                  <a:path w="148817" h="32426" extrusionOk="0">
                    <a:moveTo>
                      <a:pt x="16236" y="1"/>
                    </a:moveTo>
                    <a:cubicBezTo>
                      <a:pt x="7318" y="1"/>
                      <a:pt x="1" y="7273"/>
                      <a:pt x="1" y="16236"/>
                    </a:cubicBezTo>
                    <a:cubicBezTo>
                      <a:pt x="1" y="25154"/>
                      <a:pt x="7318" y="32426"/>
                      <a:pt x="16236" y="32426"/>
                    </a:cubicBezTo>
                    <a:lnTo>
                      <a:pt x="148817" y="32426"/>
                    </a:lnTo>
                    <a:lnTo>
                      <a:pt x="148817" y="1"/>
                    </a:lnTo>
                    <a:close/>
                  </a:path>
                </a:pathLst>
              </a:custGeom>
              <a:solidFill>
                <a:srgbClr val="FA5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5696335" y="3459260"/>
                <a:ext cx="2090746" cy="542001"/>
              </a:xfrm>
              <a:custGeom>
                <a:avLst/>
                <a:gdLst/>
                <a:ahLst/>
                <a:cxnLst/>
                <a:rect l="l" t="t" r="r" b="b"/>
                <a:pathLst>
                  <a:path w="125082" h="32426" extrusionOk="0">
                    <a:moveTo>
                      <a:pt x="16236" y="1"/>
                    </a:moveTo>
                    <a:cubicBezTo>
                      <a:pt x="7272" y="1"/>
                      <a:pt x="1" y="7273"/>
                      <a:pt x="1" y="16236"/>
                    </a:cubicBezTo>
                    <a:cubicBezTo>
                      <a:pt x="1" y="25154"/>
                      <a:pt x="7272" y="32426"/>
                      <a:pt x="16236" y="32426"/>
                    </a:cubicBezTo>
                    <a:lnTo>
                      <a:pt x="125081" y="32426"/>
                    </a:lnTo>
                    <a:lnTo>
                      <a:pt x="125081" y="1"/>
                    </a:lnTo>
                    <a:close/>
                  </a:path>
                </a:pathLst>
              </a:custGeom>
              <a:solidFill>
                <a:srgbClr val="D414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5411963" y="3499777"/>
                <a:ext cx="327196" cy="460983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27579" extrusionOk="0">
                    <a:moveTo>
                      <a:pt x="7730" y="1"/>
                    </a:moveTo>
                    <a:cubicBezTo>
                      <a:pt x="3111" y="2882"/>
                      <a:pt x="1" y="7958"/>
                      <a:pt x="1" y="13812"/>
                    </a:cubicBezTo>
                    <a:cubicBezTo>
                      <a:pt x="1" y="19620"/>
                      <a:pt x="3111" y="24697"/>
                      <a:pt x="7730" y="27578"/>
                    </a:cubicBezTo>
                    <a:lnTo>
                      <a:pt x="19575" y="27578"/>
                    </a:lnTo>
                    <a:cubicBezTo>
                      <a:pt x="14956" y="24697"/>
                      <a:pt x="11846" y="19620"/>
                      <a:pt x="11846" y="13812"/>
                    </a:cubicBezTo>
                    <a:cubicBezTo>
                      <a:pt x="11846" y="7958"/>
                      <a:pt x="14956" y="2882"/>
                      <a:pt x="195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5790357" y="3540294"/>
                <a:ext cx="1996724" cy="379949"/>
              </a:xfrm>
              <a:custGeom>
                <a:avLst/>
                <a:gdLst/>
                <a:ahLst/>
                <a:cxnLst/>
                <a:rect l="l" t="t" r="r" b="b"/>
                <a:pathLst>
                  <a:path w="119457" h="22731" extrusionOk="0">
                    <a:moveTo>
                      <a:pt x="11343" y="1"/>
                    </a:moveTo>
                    <a:cubicBezTo>
                      <a:pt x="8233" y="1"/>
                      <a:pt x="5397" y="1281"/>
                      <a:pt x="3339" y="3339"/>
                    </a:cubicBezTo>
                    <a:cubicBezTo>
                      <a:pt x="1281" y="5397"/>
                      <a:pt x="1" y="8233"/>
                      <a:pt x="1" y="11388"/>
                    </a:cubicBezTo>
                    <a:cubicBezTo>
                      <a:pt x="1" y="17654"/>
                      <a:pt x="5077" y="22730"/>
                      <a:pt x="11343" y="22730"/>
                    </a:cubicBezTo>
                    <a:lnTo>
                      <a:pt x="119456" y="22730"/>
                    </a:lnTo>
                    <a:lnTo>
                      <a:pt x="1194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6031153" y="3597627"/>
                <a:ext cx="1755927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105051" h="962" extrusionOk="0">
                    <a:moveTo>
                      <a:pt x="1" y="1"/>
                    </a:moveTo>
                    <a:lnTo>
                      <a:pt x="1" y="961"/>
                    </a:lnTo>
                    <a:lnTo>
                      <a:pt x="105050" y="961"/>
                    </a:lnTo>
                    <a:lnTo>
                      <a:pt x="105050" y="1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6641184" y="3661846"/>
                <a:ext cx="1145897" cy="16063"/>
              </a:xfrm>
              <a:custGeom>
                <a:avLst/>
                <a:gdLst/>
                <a:ahLst/>
                <a:cxnLst/>
                <a:rect l="l" t="t" r="r" b="b"/>
                <a:pathLst>
                  <a:path w="68555" h="961" extrusionOk="0">
                    <a:moveTo>
                      <a:pt x="0" y="0"/>
                    </a:moveTo>
                    <a:lnTo>
                      <a:pt x="0" y="961"/>
                    </a:lnTo>
                    <a:lnTo>
                      <a:pt x="68554" y="961"/>
                    </a:lnTo>
                    <a:lnTo>
                      <a:pt x="68554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6031153" y="3726817"/>
                <a:ext cx="999891" cy="15311"/>
              </a:xfrm>
              <a:custGeom>
                <a:avLst/>
                <a:gdLst/>
                <a:ahLst/>
                <a:cxnLst/>
                <a:rect l="l" t="t" r="r" b="b"/>
                <a:pathLst>
                  <a:path w="59820" h="916" extrusionOk="0">
                    <a:moveTo>
                      <a:pt x="1" y="1"/>
                    </a:moveTo>
                    <a:lnTo>
                      <a:pt x="1" y="915"/>
                    </a:lnTo>
                    <a:lnTo>
                      <a:pt x="59820" y="915"/>
                    </a:lnTo>
                    <a:lnTo>
                      <a:pt x="59820" y="1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6144297" y="3791036"/>
                <a:ext cx="1529640" cy="16063"/>
              </a:xfrm>
              <a:custGeom>
                <a:avLst/>
                <a:gdLst/>
                <a:ahLst/>
                <a:cxnLst/>
                <a:rect l="l" t="t" r="r" b="b"/>
                <a:pathLst>
                  <a:path w="91513" h="961" extrusionOk="0">
                    <a:moveTo>
                      <a:pt x="0" y="0"/>
                    </a:moveTo>
                    <a:lnTo>
                      <a:pt x="0" y="961"/>
                    </a:lnTo>
                    <a:lnTo>
                      <a:pt x="91513" y="961"/>
                    </a:lnTo>
                    <a:lnTo>
                      <a:pt x="91513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6031153" y="3855239"/>
                <a:ext cx="1755927" cy="16080"/>
              </a:xfrm>
              <a:custGeom>
                <a:avLst/>
                <a:gdLst/>
                <a:ahLst/>
                <a:cxnLst/>
                <a:rect l="l" t="t" r="r" b="b"/>
                <a:pathLst>
                  <a:path w="105051" h="962" extrusionOk="0">
                    <a:moveTo>
                      <a:pt x="1" y="1"/>
                    </a:moveTo>
                    <a:lnTo>
                      <a:pt x="1" y="961"/>
                    </a:lnTo>
                    <a:lnTo>
                      <a:pt x="105050" y="961"/>
                    </a:lnTo>
                    <a:lnTo>
                      <a:pt x="105050" y="1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6284954" y="3791036"/>
                <a:ext cx="136846" cy="104736"/>
              </a:xfrm>
              <a:custGeom>
                <a:avLst/>
                <a:gdLst/>
                <a:ahLst/>
                <a:cxnLst/>
                <a:rect l="l" t="t" r="r" b="b"/>
                <a:pathLst>
                  <a:path w="8187" h="6266" extrusionOk="0">
                    <a:moveTo>
                      <a:pt x="0" y="0"/>
                    </a:moveTo>
                    <a:lnTo>
                      <a:pt x="0" y="6266"/>
                    </a:lnTo>
                    <a:lnTo>
                      <a:pt x="4071" y="3110"/>
                    </a:lnTo>
                    <a:lnTo>
                      <a:pt x="8187" y="6266"/>
                    </a:lnTo>
                    <a:lnTo>
                      <a:pt x="8187" y="0"/>
                    </a:lnTo>
                    <a:close/>
                  </a:path>
                </a:pathLst>
              </a:custGeom>
              <a:solidFill>
                <a:srgbClr val="D414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6962229" y="3059241"/>
                <a:ext cx="1031249" cy="327965"/>
              </a:xfrm>
              <a:custGeom>
                <a:avLst/>
                <a:gdLst/>
                <a:ahLst/>
                <a:cxnLst/>
                <a:rect l="l" t="t" r="r" b="b"/>
                <a:pathLst>
                  <a:path w="61696" h="19621" extrusionOk="0">
                    <a:moveTo>
                      <a:pt x="9834" y="1"/>
                    </a:moveTo>
                    <a:cubicBezTo>
                      <a:pt x="7135" y="1"/>
                      <a:pt x="4666" y="1098"/>
                      <a:pt x="2882" y="2882"/>
                    </a:cubicBezTo>
                    <a:cubicBezTo>
                      <a:pt x="1099" y="4665"/>
                      <a:pt x="1" y="7089"/>
                      <a:pt x="1" y="9833"/>
                    </a:cubicBezTo>
                    <a:cubicBezTo>
                      <a:pt x="1" y="15230"/>
                      <a:pt x="4391" y="19620"/>
                      <a:pt x="9834" y="19620"/>
                    </a:cubicBezTo>
                    <a:lnTo>
                      <a:pt x="61695" y="19620"/>
                    </a:lnTo>
                    <a:lnTo>
                      <a:pt x="61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58557" y="3220541"/>
                <a:ext cx="112392" cy="13004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778" extrusionOk="0">
                    <a:moveTo>
                      <a:pt x="0" y="0"/>
                    </a:moveTo>
                    <a:lnTo>
                      <a:pt x="0" y="778"/>
                    </a:lnTo>
                    <a:lnTo>
                      <a:pt x="6723" y="778"/>
                    </a:lnTo>
                    <a:lnTo>
                      <a:pt x="6723" y="0"/>
                    </a:lnTo>
                    <a:close/>
                  </a:path>
                </a:pathLst>
              </a:custGeom>
              <a:solidFill>
                <a:srgbClr val="FFE6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170932" y="3108934"/>
                <a:ext cx="822545" cy="13773"/>
              </a:xfrm>
              <a:custGeom>
                <a:avLst/>
                <a:gdLst/>
                <a:ahLst/>
                <a:cxnLst/>
                <a:rect l="l" t="t" r="r" b="b"/>
                <a:pathLst>
                  <a:path w="49210" h="824" extrusionOk="0">
                    <a:moveTo>
                      <a:pt x="0" y="0"/>
                    </a:moveTo>
                    <a:lnTo>
                      <a:pt x="0" y="823"/>
                    </a:lnTo>
                    <a:lnTo>
                      <a:pt x="49209" y="823"/>
                    </a:lnTo>
                    <a:lnTo>
                      <a:pt x="49209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336812" y="3164729"/>
                <a:ext cx="656665" cy="13790"/>
              </a:xfrm>
              <a:custGeom>
                <a:avLst/>
                <a:gdLst/>
                <a:ahLst/>
                <a:cxnLst/>
                <a:rect l="l" t="t" r="r" b="b"/>
                <a:pathLst>
                  <a:path w="39286" h="825" extrusionOk="0">
                    <a:moveTo>
                      <a:pt x="0" y="1"/>
                    </a:moveTo>
                    <a:lnTo>
                      <a:pt x="0" y="824"/>
                    </a:lnTo>
                    <a:lnTo>
                      <a:pt x="39285" y="824"/>
                    </a:lnTo>
                    <a:lnTo>
                      <a:pt x="39285" y="1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68013" y="3275583"/>
                <a:ext cx="628384" cy="13773"/>
              </a:xfrm>
              <a:custGeom>
                <a:avLst/>
                <a:gdLst/>
                <a:ahLst/>
                <a:cxnLst/>
                <a:rect l="l" t="t" r="r" b="b"/>
                <a:pathLst>
                  <a:path w="37594" h="824" extrusionOk="0">
                    <a:moveTo>
                      <a:pt x="0" y="0"/>
                    </a:moveTo>
                    <a:lnTo>
                      <a:pt x="0" y="823"/>
                    </a:lnTo>
                    <a:lnTo>
                      <a:pt x="37593" y="823"/>
                    </a:lnTo>
                    <a:lnTo>
                      <a:pt x="37593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70932" y="3331378"/>
                <a:ext cx="822545" cy="13773"/>
              </a:xfrm>
              <a:custGeom>
                <a:avLst/>
                <a:gdLst/>
                <a:ahLst/>
                <a:cxnLst/>
                <a:rect l="l" t="t" r="r" b="b"/>
                <a:pathLst>
                  <a:path w="49210" h="824" extrusionOk="0">
                    <a:moveTo>
                      <a:pt x="0" y="1"/>
                    </a:moveTo>
                    <a:lnTo>
                      <a:pt x="0" y="824"/>
                    </a:lnTo>
                    <a:lnTo>
                      <a:pt x="49209" y="824"/>
                    </a:lnTo>
                    <a:lnTo>
                      <a:pt x="49209" y="1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630344" y="3164729"/>
                <a:ext cx="119278" cy="140673"/>
              </a:xfrm>
              <a:custGeom>
                <a:avLst/>
                <a:gdLst/>
                <a:ahLst/>
                <a:cxnLst/>
                <a:rect l="l" t="t" r="r" b="b"/>
                <a:pathLst>
                  <a:path w="7136" h="8416" extrusionOk="0">
                    <a:moveTo>
                      <a:pt x="1" y="1"/>
                    </a:moveTo>
                    <a:lnTo>
                      <a:pt x="1" y="8416"/>
                    </a:lnTo>
                    <a:lnTo>
                      <a:pt x="3568" y="5717"/>
                    </a:lnTo>
                    <a:lnTo>
                      <a:pt x="7135" y="8416"/>
                    </a:lnTo>
                    <a:lnTo>
                      <a:pt x="7135" y="1"/>
                    </a:lnTo>
                    <a:close/>
                  </a:path>
                </a:pathLst>
              </a:custGeom>
              <a:solidFill>
                <a:srgbClr val="FA5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" name="Google Shape;299;p19"/>
              <p:cNvGrpSpPr/>
              <p:nvPr/>
            </p:nvGrpSpPr>
            <p:grpSpPr>
              <a:xfrm>
                <a:off x="5776600" y="2348419"/>
                <a:ext cx="2190116" cy="641271"/>
                <a:chOff x="5776600" y="2348419"/>
                <a:chExt cx="2190116" cy="641271"/>
              </a:xfrm>
            </p:grpSpPr>
            <p:sp>
              <p:nvSpPr>
                <p:cNvPr id="300" name="Google Shape;300;p19"/>
                <p:cNvSpPr/>
                <p:nvPr/>
              </p:nvSpPr>
              <p:spPr>
                <a:xfrm>
                  <a:off x="5776600" y="2827705"/>
                  <a:ext cx="2190116" cy="161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7" h="9691" extrusionOk="0">
                      <a:moveTo>
                        <a:pt x="36574" y="1"/>
                      </a:moveTo>
                      <a:cubicBezTo>
                        <a:pt x="26872" y="1"/>
                        <a:pt x="14696" y="1611"/>
                        <a:pt x="1" y="6444"/>
                      </a:cubicBezTo>
                      <a:lnTo>
                        <a:pt x="1" y="9691"/>
                      </a:lnTo>
                      <a:cubicBezTo>
                        <a:pt x="14696" y="4858"/>
                        <a:pt x="26872" y="3248"/>
                        <a:pt x="36574" y="3248"/>
                      </a:cubicBezTo>
                      <a:cubicBezTo>
                        <a:pt x="55978" y="3248"/>
                        <a:pt x="65491" y="9691"/>
                        <a:pt x="65491" y="9691"/>
                      </a:cubicBezTo>
                      <a:cubicBezTo>
                        <a:pt x="65491" y="9691"/>
                        <a:pt x="75024" y="3248"/>
                        <a:pt x="94442" y="3248"/>
                      </a:cubicBezTo>
                      <a:cubicBezTo>
                        <a:pt x="104151" y="3248"/>
                        <a:pt x="116331" y="4858"/>
                        <a:pt x="131027" y="9691"/>
                      </a:cubicBezTo>
                      <a:lnTo>
                        <a:pt x="131027" y="6444"/>
                      </a:lnTo>
                      <a:cubicBezTo>
                        <a:pt x="116331" y="1611"/>
                        <a:pt x="104151" y="1"/>
                        <a:pt x="94442" y="1"/>
                      </a:cubicBezTo>
                      <a:cubicBezTo>
                        <a:pt x="75024" y="1"/>
                        <a:pt x="65491" y="6444"/>
                        <a:pt x="65491" y="6444"/>
                      </a:cubicBezTo>
                      <a:cubicBezTo>
                        <a:pt x="65491" y="6444"/>
                        <a:pt x="55978" y="1"/>
                        <a:pt x="36574" y="1"/>
                      </a:cubicBezTo>
                      <a:close/>
                    </a:path>
                  </a:pathLst>
                </a:custGeom>
                <a:solidFill>
                  <a:srgbClr val="D414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19"/>
                <p:cNvSpPr/>
                <p:nvPr/>
              </p:nvSpPr>
              <p:spPr>
                <a:xfrm>
                  <a:off x="5831643" y="2348419"/>
                  <a:ext cx="2080031" cy="589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41" h="35256" extrusionOk="0">
                      <a:moveTo>
                        <a:pt x="20961" y="0"/>
                      </a:moveTo>
                      <a:cubicBezTo>
                        <a:pt x="18471" y="0"/>
                        <a:pt x="15832" y="115"/>
                        <a:pt x="13034" y="361"/>
                      </a:cubicBezTo>
                      <a:lnTo>
                        <a:pt x="9787" y="4934"/>
                      </a:lnTo>
                      <a:cubicBezTo>
                        <a:pt x="14878" y="3811"/>
                        <a:pt x="19506" y="3319"/>
                        <a:pt x="23709" y="3319"/>
                      </a:cubicBezTo>
                      <a:cubicBezTo>
                        <a:pt x="48276" y="3319"/>
                        <a:pt x="58308" y="20161"/>
                        <a:pt x="61237" y="26566"/>
                      </a:cubicBezTo>
                      <a:cubicBezTo>
                        <a:pt x="58022" y="20988"/>
                        <a:pt x="46638" y="4944"/>
                        <a:pt x="21639" y="4944"/>
                      </a:cubicBezTo>
                      <a:cubicBezTo>
                        <a:pt x="17122" y="4944"/>
                        <a:pt x="12161" y="5468"/>
                        <a:pt x="6723" y="6672"/>
                      </a:cubicBezTo>
                      <a:lnTo>
                        <a:pt x="4025" y="17145"/>
                      </a:lnTo>
                      <a:cubicBezTo>
                        <a:pt x="11070" y="15584"/>
                        <a:pt x="17391" y="14935"/>
                        <a:pt x="23031" y="14935"/>
                      </a:cubicBezTo>
                      <a:cubicBezTo>
                        <a:pt x="41192" y="14935"/>
                        <a:pt x="52305" y="21661"/>
                        <a:pt x="57853" y="26337"/>
                      </a:cubicBezTo>
                      <a:cubicBezTo>
                        <a:pt x="52252" y="22614"/>
                        <a:pt x="41042" y="17145"/>
                        <a:pt x="23521" y="17145"/>
                      </a:cubicBezTo>
                      <a:cubicBezTo>
                        <a:pt x="17151" y="17145"/>
                        <a:pt x="9947" y="17868"/>
                        <a:pt x="1876" y="19660"/>
                      </a:cubicBezTo>
                      <a:lnTo>
                        <a:pt x="1876" y="25148"/>
                      </a:lnTo>
                      <a:cubicBezTo>
                        <a:pt x="9193" y="23502"/>
                        <a:pt x="15778" y="22678"/>
                        <a:pt x="21724" y="22404"/>
                      </a:cubicBezTo>
                      <a:lnTo>
                        <a:pt x="21724" y="22404"/>
                      </a:lnTo>
                      <a:cubicBezTo>
                        <a:pt x="15275" y="22907"/>
                        <a:pt x="8004" y="24233"/>
                        <a:pt x="0" y="26657"/>
                      </a:cubicBezTo>
                      <a:lnTo>
                        <a:pt x="0" y="34203"/>
                      </a:lnTo>
                      <a:cubicBezTo>
                        <a:pt x="13220" y="30187"/>
                        <a:pt x="24294" y="28813"/>
                        <a:pt x="33260" y="28813"/>
                      </a:cubicBezTo>
                      <a:cubicBezTo>
                        <a:pt x="52674" y="28813"/>
                        <a:pt x="62198" y="35255"/>
                        <a:pt x="62198" y="35255"/>
                      </a:cubicBezTo>
                      <a:cubicBezTo>
                        <a:pt x="62198" y="35255"/>
                        <a:pt x="71722" y="28813"/>
                        <a:pt x="91150" y="28813"/>
                      </a:cubicBezTo>
                      <a:cubicBezTo>
                        <a:pt x="100122" y="28813"/>
                        <a:pt x="111207" y="30187"/>
                        <a:pt x="124441" y="34203"/>
                      </a:cubicBezTo>
                      <a:lnTo>
                        <a:pt x="124441" y="24645"/>
                      </a:lnTo>
                      <a:cubicBezTo>
                        <a:pt x="114377" y="21592"/>
                        <a:pt x="105557" y="20433"/>
                        <a:pt x="97964" y="20433"/>
                      </a:cubicBezTo>
                      <a:cubicBezTo>
                        <a:pt x="84062" y="20433"/>
                        <a:pt x="74277" y="24318"/>
                        <a:pt x="68509" y="27572"/>
                      </a:cubicBezTo>
                      <a:cubicBezTo>
                        <a:pt x="74779" y="23895"/>
                        <a:pt x="85881" y="19299"/>
                        <a:pt x="102102" y="19299"/>
                      </a:cubicBezTo>
                      <a:cubicBezTo>
                        <a:pt x="108477" y="19299"/>
                        <a:pt x="115643" y="20009"/>
                        <a:pt x="123618" y="21764"/>
                      </a:cubicBezTo>
                      <a:lnTo>
                        <a:pt x="123618" y="21123"/>
                      </a:lnTo>
                      <a:cubicBezTo>
                        <a:pt x="115043" y="19239"/>
                        <a:pt x="107406" y="18490"/>
                        <a:pt x="100681" y="18490"/>
                      </a:cubicBezTo>
                      <a:cubicBezTo>
                        <a:pt x="86028" y="18490"/>
                        <a:pt x="75707" y="22045"/>
                        <a:pt x="69469" y="25148"/>
                      </a:cubicBezTo>
                      <a:cubicBezTo>
                        <a:pt x="75781" y="21355"/>
                        <a:pt x="86325" y="17000"/>
                        <a:pt x="101636" y="17000"/>
                      </a:cubicBezTo>
                      <a:cubicBezTo>
                        <a:pt x="107737" y="17000"/>
                        <a:pt x="114596" y="17691"/>
                        <a:pt x="122246" y="19386"/>
                      </a:cubicBezTo>
                      <a:lnTo>
                        <a:pt x="122246" y="9782"/>
                      </a:lnTo>
                      <a:cubicBezTo>
                        <a:pt x="116285" y="8458"/>
                        <a:pt x="110803" y="7890"/>
                        <a:pt x="105785" y="7890"/>
                      </a:cubicBezTo>
                      <a:cubicBezTo>
                        <a:pt x="83236" y="7890"/>
                        <a:pt x="70050" y="19350"/>
                        <a:pt x="64850" y="25148"/>
                      </a:cubicBezTo>
                      <a:cubicBezTo>
                        <a:pt x="70095" y="18334"/>
                        <a:pt x="83447" y="4854"/>
                        <a:pt x="106811" y="4854"/>
                      </a:cubicBezTo>
                      <a:cubicBezTo>
                        <a:pt x="111359" y="4854"/>
                        <a:pt x="116285" y="5365"/>
                        <a:pt x="121605" y="6535"/>
                      </a:cubicBezTo>
                      <a:lnTo>
                        <a:pt x="120828" y="2373"/>
                      </a:lnTo>
                      <a:cubicBezTo>
                        <a:pt x="115755" y="1254"/>
                        <a:pt x="111050" y="762"/>
                        <a:pt x="106700" y="762"/>
                      </a:cubicBezTo>
                      <a:cubicBezTo>
                        <a:pt x="75127" y="762"/>
                        <a:pt x="62198" y="26657"/>
                        <a:pt x="62198" y="26657"/>
                      </a:cubicBezTo>
                      <a:cubicBezTo>
                        <a:pt x="62198" y="26657"/>
                        <a:pt x="58856" y="0"/>
                        <a:pt x="2096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19"/>
                <p:cNvSpPr/>
                <p:nvPr/>
              </p:nvSpPr>
              <p:spPr>
                <a:xfrm>
                  <a:off x="7409422" y="2585738"/>
                  <a:ext cx="457155" cy="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50" h="1895" extrusionOk="0">
                      <a:moveTo>
                        <a:pt x="10428" y="1"/>
                      </a:moveTo>
                      <a:cubicBezTo>
                        <a:pt x="9836" y="1"/>
                        <a:pt x="9240" y="33"/>
                        <a:pt x="8690" y="65"/>
                      </a:cubicBezTo>
                      <a:cubicBezTo>
                        <a:pt x="7867" y="65"/>
                        <a:pt x="7090" y="111"/>
                        <a:pt x="6358" y="157"/>
                      </a:cubicBezTo>
                      <a:cubicBezTo>
                        <a:pt x="5626" y="248"/>
                        <a:pt x="4894" y="294"/>
                        <a:pt x="4254" y="340"/>
                      </a:cubicBezTo>
                      <a:cubicBezTo>
                        <a:pt x="3614" y="386"/>
                        <a:pt x="3019" y="477"/>
                        <a:pt x="2516" y="523"/>
                      </a:cubicBezTo>
                      <a:cubicBezTo>
                        <a:pt x="2013" y="614"/>
                        <a:pt x="1556" y="706"/>
                        <a:pt x="1190" y="751"/>
                      </a:cubicBezTo>
                      <a:cubicBezTo>
                        <a:pt x="458" y="843"/>
                        <a:pt x="1" y="934"/>
                        <a:pt x="1" y="934"/>
                      </a:cubicBezTo>
                      <a:cubicBezTo>
                        <a:pt x="1" y="934"/>
                        <a:pt x="458" y="889"/>
                        <a:pt x="1190" y="843"/>
                      </a:cubicBezTo>
                      <a:cubicBezTo>
                        <a:pt x="1922" y="843"/>
                        <a:pt x="3019" y="706"/>
                        <a:pt x="4300" y="706"/>
                      </a:cubicBezTo>
                      <a:cubicBezTo>
                        <a:pt x="4940" y="660"/>
                        <a:pt x="5626" y="660"/>
                        <a:pt x="6358" y="614"/>
                      </a:cubicBezTo>
                      <a:cubicBezTo>
                        <a:pt x="6602" y="599"/>
                        <a:pt x="6851" y="594"/>
                        <a:pt x="7105" y="594"/>
                      </a:cubicBezTo>
                      <a:cubicBezTo>
                        <a:pt x="7613" y="594"/>
                        <a:pt x="8141" y="614"/>
                        <a:pt x="8690" y="614"/>
                      </a:cubicBezTo>
                      <a:cubicBezTo>
                        <a:pt x="9209" y="614"/>
                        <a:pt x="9747" y="594"/>
                        <a:pt x="10306" y="594"/>
                      </a:cubicBezTo>
                      <a:cubicBezTo>
                        <a:pt x="10586" y="594"/>
                        <a:pt x="10870" y="599"/>
                        <a:pt x="11160" y="614"/>
                      </a:cubicBezTo>
                      <a:cubicBezTo>
                        <a:pt x="11983" y="660"/>
                        <a:pt x="12852" y="660"/>
                        <a:pt x="13721" y="706"/>
                      </a:cubicBezTo>
                      <a:cubicBezTo>
                        <a:pt x="14544" y="751"/>
                        <a:pt x="15413" y="797"/>
                        <a:pt x="16236" y="843"/>
                      </a:cubicBezTo>
                      <a:cubicBezTo>
                        <a:pt x="17105" y="889"/>
                        <a:pt x="17928" y="934"/>
                        <a:pt x="18706" y="1026"/>
                      </a:cubicBezTo>
                      <a:cubicBezTo>
                        <a:pt x="19529" y="1072"/>
                        <a:pt x="20307" y="1117"/>
                        <a:pt x="21038" y="1209"/>
                      </a:cubicBezTo>
                      <a:cubicBezTo>
                        <a:pt x="21770" y="1300"/>
                        <a:pt x="22456" y="1346"/>
                        <a:pt x="23096" y="1437"/>
                      </a:cubicBezTo>
                      <a:cubicBezTo>
                        <a:pt x="24377" y="1529"/>
                        <a:pt x="25429" y="1712"/>
                        <a:pt x="26160" y="1803"/>
                      </a:cubicBezTo>
                      <a:cubicBezTo>
                        <a:pt x="26938" y="1849"/>
                        <a:pt x="27349" y="1895"/>
                        <a:pt x="27349" y="1895"/>
                      </a:cubicBezTo>
                      <a:cubicBezTo>
                        <a:pt x="27349" y="1895"/>
                        <a:pt x="26938" y="1803"/>
                        <a:pt x="26206" y="1666"/>
                      </a:cubicBezTo>
                      <a:cubicBezTo>
                        <a:pt x="25840" y="1575"/>
                        <a:pt x="25383" y="1483"/>
                        <a:pt x="24880" y="1392"/>
                      </a:cubicBezTo>
                      <a:cubicBezTo>
                        <a:pt x="24377" y="1300"/>
                        <a:pt x="23782" y="1163"/>
                        <a:pt x="23142" y="1072"/>
                      </a:cubicBezTo>
                      <a:cubicBezTo>
                        <a:pt x="22502" y="980"/>
                        <a:pt x="21816" y="889"/>
                        <a:pt x="21084" y="751"/>
                      </a:cubicBezTo>
                      <a:cubicBezTo>
                        <a:pt x="20352" y="614"/>
                        <a:pt x="19575" y="569"/>
                        <a:pt x="18752" y="477"/>
                      </a:cubicBezTo>
                      <a:cubicBezTo>
                        <a:pt x="17974" y="386"/>
                        <a:pt x="17151" y="294"/>
                        <a:pt x="16282" y="248"/>
                      </a:cubicBezTo>
                      <a:cubicBezTo>
                        <a:pt x="15459" y="203"/>
                        <a:pt x="14590" y="111"/>
                        <a:pt x="13721" y="65"/>
                      </a:cubicBezTo>
                      <a:cubicBezTo>
                        <a:pt x="12852" y="65"/>
                        <a:pt x="12029" y="20"/>
                        <a:pt x="11160" y="20"/>
                      </a:cubicBezTo>
                      <a:cubicBezTo>
                        <a:pt x="10919" y="6"/>
                        <a:pt x="10674" y="1"/>
                        <a:pt x="10428" y="1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9"/>
                <p:cNvSpPr/>
                <p:nvPr/>
              </p:nvSpPr>
              <p:spPr>
                <a:xfrm>
                  <a:off x="6933947" y="2638039"/>
                  <a:ext cx="296624" cy="152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46" h="9102" extrusionOk="0">
                      <a:moveTo>
                        <a:pt x="17745" y="1"/>
                      </a:moveTo>
                      <a:cubicBezTo>
                        <a:pt x="17745" y="1"/>
                        <a:pt x="17425" y="92"/>
                        <a:pt x="16922" y="229"/>
                      </a:cubicBezTo>
                      <a:cubicBezTo>
                        <a:pt x="16648" y="275"/>
                        <a:pt x="16328" y="366"/>
                        <a:pt x="15962" y="458"/>
                      </a:cubicBezTo>
                      <a:cubicBezTo>
                        <a:pt x="15550" y="549"/>
                        <a:pt x="15139" y="687"/>
                        <a:pt x="14727" y="824"/>
                      </a:cubicBezTo>
                      <a:cubicBezTo>
                        <a:pt x="14270" y="961"/>
                        <a:pt x="13767" y="1144"/>
                        <a:pt x="13264" y="1327"/>
                      </a:cubicBezTo>
                      <a:cubicBezTo>
                        <a:pt x="12760" y="1464"/>
                        <a:pt x="12212" y="1693"/>
                        <a:pt x="11663" y="1921"/>
                      </a:cubicBezTo>
                      <a:cubicBezTo>
                        <a:pt x="11114" y="2150"/>
                        <a:pt x="10565" y="2333"/>
                        <a:pt x="9971" y="2607"/>
                      </a:cubicBezTo>
                      <a:cubicBezTo>
                        <a:pt x="9422" y="2882"/>
                        <a:pt x="8873" y="3156"/>
                        <a:pt x="8279" y="3431"/>
                      </a:cubicBezTo>
                      <a:cubicBezTo>
                        <a:pt x="7730" y="3705"/>
                        <a:pt x="7181" y="4025"/>
                        <a:pt x="6632" y="4300"/>
                      </a:cubicBezTo>
                      <a:cubicBezTo>
                        <a:pt x="6083" y="4574"/>
                        <a:pt x="5580" y="4940"/>
                        <a:pt x="5077" y="5260"/>
                      </a:cubicBezTo>
                      <a:cubicBezTo>
                        <a:pt x="4574" y="5580"/>
                        <a:pt x="4071" y="5854"/>
                        <a:pt x="3660" y="6175"/>
                      </a:cubicBezTo>
                      <a:cubicBezTo>
                        <a:pt x="3202" y="6495"/>
                        <a:pt x="2791" y="6815"/>
                        <a:pt x="2425" y="7089"/>
                      </a:cubicBezTo>
                      <a:cubicBezTo>
                        <a:pt x="2013" y="7364"/>
                        <a:pt x="1693" y="7638"/>
                        <a:pt x="1419" y="7867"/>
                      </a:cubicBezTo>
                      <a:cubicBezTo>
                        <a:pt x="1098" y="8141"/>
                        <a:pt x="870" y="8324"/>
                        <a:pt x="641" y="8507"/>
                      </a:cubicBezTo>
                      <a:cubicBezTo>
                        <a:pt x="230" y="8873"/>
                        <a:pt x="1" y="9102"/>
                        <a:pt x="1" y="9102"/>
                      </a:cubicBezTo>
                      <a:cubicBezTo>
                        <a:pt x="1" y="9102"/>
                        <a:pt x="275" y="8919"/>
                        <a:pt x="733" y="8598"/>
                      </a:cubicBezTo>
                      <a:cubicBezTo>
                        <a:pt x="1190" y="8324"/>
                        <a:pt x="1830" y="7867"/>
                        <a:pt x="2608" y="7364"/>
                      </a:cubicBezTo>
                      <a:cubicBezTo>
                        <a:pt x="3019" y="7135"/>
                        <a:pt x="3431" y="6861"/>
                        <a:pt x="3888" y="6540"/>
                      </a:cubicBezTo>
                      <a:cubicBezTo>
                        <a:pt x="4346" y="6266"/>
                        <a:pt x="4849" y="6037"/>
                        <a:pt x="5352" y="5717"/>
                      </a:cubicBezTo>
                      <a:cubicBezTo>
                        <a:pt x="5855" y="5443"/>
                        <a:pt x="6358" y="5123"/>
                        <a:pt x="6907" y="4848"/>
                      </a:cubicBezTo>
                      <a:cubicBezTo>
                        <a:pt x="7455" y="4528"/>
                        <a:pt x="8004" y="4254"/>
                        <a:pt x="8553" y="3979"/>
                      </a:cubicBezTo>
                      <a:cubicBezTo>
                        <a:pt x="9148" y="3705"/>
                        <a:pt x="9696" y="3431"/>
                        <a:pt x="10245" y="3156"/>
                      </a:cubicBezTo>
                      <a:cubicBezTo>
                        <a:pt x="10794" y="2882"/>
                        <a:pt x="11343" y="2653"/>
                        <a:pt x="11892" y="2424"/>
                      </a:cubicBezTo>
                      <a:cubicBezTo>
                        <a:pt x="12440" y="2196"/>
                        <a:pt x="12943" y="1921"/>
                        <a:pt x="13446" y="1738"/>
                      </a:cubicBezTo>
                      <a:cubicBezTo>
                        <a:pt x="13904" y="1510"/>
                        <a:pt x="14407" y="1327"/>
                        <a:pt x="14818" y="1144"/>
                      </a:cubicBezTo>
                      <a:cubicBezTo>
                        <a:pt x="15687" y="778"/>
                        <a:pt x="16419" y="549"/>
                        <a:pt x="16922" y="321"/>
                      </a:cubicBezTo>
                      <a:cubicBezTo>
                        <a:pt x="17471" y="138"/>
                        <a:pt x="17745" y="1"/>
                        <a:pt x="17745" y="1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9"/>
                <p:cNvSpPr/>
                <p:nvPr/>
              </p:nvSpPr>
              <p:spPr>
                <a:xfrm>
                  <a:off x="6968346" y="2531013"/>
                  <a:ext cx="561123" cy="196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70" h="11755" extrusionOk="0">
                      <a:moveTo>
                        <a:pt x="33569" y="1"/>
                      </a:moveTo>
                      <a:lnTo>
                        <a:pt x="33569" y="1"/>
                      </a:lnTo>
                      <a:cubicBezTo>
                        <a:pt x="33569" y="1"/>
                        <a:pt x="32974" y="1"/>
                        <a:pt x="32014" y="47"/>
                      </a:cubicBezTo>
                      <a:cubicBezTo>
                        <a:pt x="31511" y="47"/>
                        <a:pt x="30917" y="47"/>
                        <a:pt x="30231" y="92"/>
                      </a:cubicBezTo>
                      <a:lnTo>
                        <a:pt x="29133" y="92"/>
                      </a:lnTo>
                      <a:cubicBezTo>
                        <a:pt x="28721" y="138"/>
                        <a:pt x="28310" y="184"/>
                        <a:pt x="27898" y="230"/>
                      </a:cubicBezTo>
                      <a:cubicBezTo>
                        <a:pt x="27075" y="321"/>
                        <a:pt x="26160" y="458"/>
                        <a:pt x="25200" y="550"/>
                      </a:cubicBezTo>
                      <a:cubicBezTo>
                        <a:pt x="24697" y="595"/>
                        <a:pt x="24194" y="687"/>
                        <a:pt x="23691" y="824"/>
                      </a:cubicBezTo>
                      <a:cubicBezTo>
                        <a:pt x="23188" y="916"/>
                        <a:pt x="22685" y="1007"/>
                        <a:pt x="22181" y="1144"/>
                      </a:cubicBezTo>
                      <a:cubicBezTo>
                        <a:pt x="21130" y="1373"/>
                        <a:pt x="20032" y="1556"/>
                        <a:pt x="18980" y="1922"/>
                      </a:cubicBezTo>
                      <a:cubicBezTo>
                        <a:pt x="17883" y="2196"/>
                        <a:pt x="16831" y="2562"/>
                        <a:pt x="15733" y="2882"/>
                      </a:cubicBezTo>
                      <a:cubicBezTo>
                        <a:pt x="14681" y="3294"/>
                        <a:pt x="13629" y="3705"/>
                        <a:pt x="12578" y="4117"/>
                      </a:cubicBezTo>
                      <a:cubicBezTo>
                        <a:pt x="11526" y="4483"/>
                        <a:pt x="10565" y="5032"/>
                        <a:pt x="9605" y="5489"/>
                      </a:cubicBezTo>
                      <a:cubicBezTo>
                        <a:pt x="9102" y="5718"/>
                        <a:pt x="8644" y="5992"/>
                        <a:pt x="8187" y="6221"/>
                      </a:cubicBezTo>
                      <a:cubicBezTo>
                        <a:pt x="7730" y="6449"/>
                        <a:pt x="7272" y="6678"/>
                        <a:pt x="6861" y="6952"/>
                      </a:cubicBezTo>
                      <a:cubicBezTo>
                        <a:pt x="6038" y="7455"/>
                        <a:pt x="5260" y="7959"/>
                        <a:pt x="4528" y="8370"/>
                      </a:cubicBezTo>
                      <a:cubicBezTo>
                        <a:pt x="4208" y="8599"/>
                        <a:pt x="3842" y="8827"/>
                        <a:pt x="3522" y="9056"/>
                      </a:cubicBezTo>
                      <a:cubicBezTo>
                        <a:pt x="3202" y="9285"/>
                        <a:pt x="2928" y="9513"/>
                        <a:pt x="2653" y="9696"/>
                      </a:cubicBezTo>
                      <a:cubicBezTo>
                        <a:pt x="2105" y="10154"/>
                        <a:pt x="1602" y="10520"/>
                        <a:pt x="1236" y="10794"/>
                      </a:cubicBezTo>
                      <a:cubicBezTo>
                        <a:pt x="458" y="11389"/>
                        <a:pt x="1" y="11754"/>
                        <a:pt x="1" y="11754"/>
                      </a:cubicBezTo>
                      <a:cubicBezTo>
                        <a:pt x="1" y="11754"/>
                        <a:pt x="458" y="11434"/>
                        <a:pt x="1281" y="10885"/>
                      </a:cubicBezTo>
                      <a:cubicBezTo>
                        <a:pt x="1693" y="10611"/>
                        <a:pt x="2196" y="10291"/>
                        <a:pt x="2791" y="9879"/>
                      </a:cubicBezTo>
                      <a:cubicBezTo>
                        <a:pt x="3065" y="9696"/>
                        <a:pt x="3385" y="9513"/>
                        <a:pt x="3705" y="9285"/>
                      </a:cubicBezTo>
                      <a:cubicBezTo>
                        <a:pt x="4025" y="9102"/>
                        <a:pt x="4391" y="8873"/>
                        <a:pt x="4757" y="8690"/>
                      </a:cubicBezTo>
                      <a:cubicBezTo>
                        <a:pt x="5489" y="8279"/>
                        <a:pt x="6266" y="7821"/>
                        <a:pt x="7090" y="7318"/>
                      </a:cubicBezTo>
                      <a:cubicBezTo>
                        <a:pt x="7501" y="7090"/>
                        <a:pt x="7958" y="6861"/>
                        <a:pt x="8416" y="6632"/>
                      </a:cubicBezTo>
                      <a:cubicBezTo>
                        <a:pt x="8873" y="6449"/>
                        <a:pt x="9376" y="6221"/>
                        <a:pt x="9834" y="5992"/>
                      </a:cubicBezTo>
                      <a:cubicBezTo>
                        <a:pt x="10794" y="5535"/>
                        <a:pt x="11754" y="5032"/>
                        <a:pt x="12806" y="4666"/>
                      </a:cubicBezTo>
                      <a:cubicBezTo>
                        <a:pt x="13812" y="4254"/>
                        <a:pt x="14864" y="3843"/>
                        <a:pt x="15916" y="3431"/>
                      </a:cubicBezTo>
                      <a:cubicBezTo>
                        <a:pt x="17014" y="3111"/>
                        <a:pt x="18066" y="2791"/>
                        <a:pt x="19117" y="2471"/>
                      </a:cubicBezTo>
                      <a:cubicBezTo>
                        <a:pt x="20169" y="2105"/>
                        <a:pt x="21267" y="1876"/>
                        <a:pt x="22273" y="1647"/>
                      </a:cubicBezTo>
                      <a:cubicBezTo>
                        <a:pt x="22776" y="1556"/>
                        <a:pt x="23279" y="1419"/>
                        <a:pt x="23782" y="1327"/>
                      </a:cubicBezTo>
                      <a:cubicBezTo>
                        <a:pt x="24285" y="1190"/>
                        <a:pt x="24788" y="1053"/>
                        <a:pt x="25246" y="1007"/>
                      </a:cubicBezTo>
                      <a:cubicBezTo>
                        <a:pt x="26206" y="870"/>
                        <a:pt x="27121" y="733"/>
                        <a:pt x="27944" y="595"/>
                      </a:cubicBezTo>
                      <a:cubicBezTo>
                        <a:pt x="28355" y="504"/>
                        <a:pt x="28767" y="458"/>
                        <a:pt x="29133" y="413"/>
                      </a:cubicBezTo>
                      <a:cubicBezTo>
                        <a:pt x="29545" y="367"/>
                        <a:pt x="29910" y="321"/>
                        <a:pt x="30231" y="321"/>
                      </a:cubicBezTo>
                      <a:cubicBezTo>
                        <a:pt x="30917" y="230"/>
                        <a:pt x="31511" y="184"/>
                        <a:pt x="32014" y="138"/>
                      </a:cubicBezTo>
                      <a:cubicBezTo>
                        <a:pt x="33020" y="47"/>
                        <a:pt x="33569" y="1"/>
                        <a:pt x="33569" y="1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9"/>
                <p:cNvSpPr/>
                <p:nvPr/>
              </p:nvSpPr>
              <p:spPr>
                <a:xfrm>
                  <a:off x="7459115" y="2391894"/>
                  <a:ext cx="334835" cy="19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2" h="1144" extrusionOk="0">
                      <a:moveTo>
                        <a:pt x="10016" y="0"/>
                      </a:moveTo>
                      <a:cubicBezTo>
                        <a:pt x="9376" y="0"/>
                        <a:pt x="8736" y="0"/>
                        <a:pt x="8141" y="46"/>
                      </a:cubicBezTo>
                      <a:cubicBezTo>
                        <a:pt x="7501" y="46"/>
                        <a:pt x="6906" y="92"/>
                        <a:pt x="6312" y="138"/>
                      </a:cubicBezTo>
                      <a:cubicBezTo>
                        <a:pt x="5717" y="183"/>
                        <a:pt x="5123" y="229"/>
                        <a:pt x="4620" y="321"/>
                      </a:cubicBezTo>
                      <a:cubicBezTo>
                        <a:pt x="4071" y="412"/>
                        <a:pt x="3568" y="458"/>
                        <a:pt x="3110" y="549"/>
                      </a:cubicBezTo>
                      <a:cubicBezTo>
                        <a:pt x="2607" y="595"/>
                        <a:pt x="2196" y="686"/>
                        <a:pt x="1830" y="778"/>
                      </a:cubicBezTo>
                      <a:cubicBezTo>
                        <a:pt x="1464" y="824"/>
                        <a:pt x="1144" y="915"/>
                        <a:pt x="870" y="961"/>
                      </a:cubicBezTo>
                      <a:cubicBezTo>
                        <a:pt x="321" y="1098"/>
                        <a:pt x="1" y="1144"/>
                        <a:pt x="1" y="1144"/>
                      </a:cubicBezTo>
                      <a:cubicBezTo>
                        <a:pt x="1" y="1144"/>
                        <a:pt x="321" y="1144"/>
                        <a:pt x="870" y="1098"/>
                      </a:cubicBezTo>
                      <a:cubicBezTo>
                        <a:pt x="1418" y="1052"/>
                        <a:pt x="2196" y="961"/>
                        <a:pt x="3156" y="869"/>
                      </a:cubicBezTo>
                      <a:cubicBezTo>
                        <a:pt x="3614" y="869"/>
                        <a:pt x="4117" y="824"/>
                        <a:pt x="4665" y="778"/>
                      </a:cubicBezTo>
                      <a:cubicBezTo>
                        <a:pt x="5168" y="732"/>
                        <a:pt x="5763" y="732"/>
                        <a:pt x="6358" y="686"/>
                      </a:cubicBezTo>
                      <a:cubicBezTo>
                        <a:pt x="7501" y="641"/>
                        <a:pt x="8781" y="641"/>
                        <a:pt x="10016" y="595"/>
                      </a:cubicBezTo>
                      <a:cubicBezTo>
                        <a:pt x="11251" y="595"/>
                        <a:pt x="12532" y="595"/>
                        <a:pt x="13675" y="641"/>
                      </a:cubicBezTo>
                      <a:cubicBezTo>
                        <a:pt x="14269" y="686"/>
                        <a:pt x="14818" y="686"/>
                        <a:pt x="15367" y="732"/>
                      </a:cubicBezTo>
                      <a:cubicBezTo>
                        <a:pt x="15916" y="732"/>
                        <a:pt x="16419" y="778"/>
                        <a:pt x="16876" y="778"/>
                      </a:cubicBezTo>
                      <a:cubicBezTo>
                        <a:pt x="17837" y="824"/>
                        <a:pt x="18614" y="915"/>
                        <a:pt x="19163" y="915"/>
                      </a:cubicBezTo>
                      <a:cubicBezTo>
                        <a:pt x="19712" y="961"/>
                        <a:pt x="20032" y="961"/>
                        <a:pt x="20032" y="961"/>
                      </a:cubicBezTo>
                      <a:cubicBezTo>
                        <a:pt x="20032" y="961"/>
                        <a:pt x="19712" y="915"/>
                        <a:pt x="19163" y="824"/>
                      </a:cubicBezTo>
                      <a:cubicBezTo>
                        <a:pt x="18614" y="732"/>
                        <a:pt x="17882" y="549"/>
                        <a:pt x="16922" y="458"/>
                      </a:cubicBezTo>
                      <a:cubicBezTo>
                        <a:pt x="16465" y="366"/>
                        <a:pt x="15962" y="321"/>
                        <a:pt x="15413" y="275"/>
                      </a:cubicBezTo>
                      <a:cubicBezTo>
                        <a:pt x="14864" y="183"/>
                        <a:pt x="14315" y="138"/>
                        <a:pt x="13721" y="92"/>
                      </a:cubicBezTo>
                      <a:cubicBezTo>
                        <a:pt x="13126" y="92"/>
                        <a:pt x="12532" y="0"/>
                        <a:pt x="11891" y="0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9"/>
                <p:cNvSpPr/>
                <p:nvPr/>
              </p:nvSpPr>
              <p:spPr>
                <a:xfrm>
                  <a:off x="6942354" y="2582245"/>
                  <a:ext cx="132266" cy="129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3" h="7729" extrusionOk="0">
                      <a:moveTo>
                        <a:pt x="7913" y="0"/>
                      </a:moveTo>
                      <a:cubicBezTo>
                        <a:pt x="7913" y="0"/>
                        <a:pt x="7775" y="92"/>
                        <a:pt x="7501" y="274"/>
                      </a:cubicBezTo>
                      <a:cubicBezTo>
                        <a:pt x="7273" y="457"/>
                        <a:pt x="6907" y="686"/>
                        <a:pt x="6449" y="960"/>
                      </a:cubicBezTo>
                      <a:cubicBezTo>
                        <a:pt x="6266" y="1143"/>
                        <a:pt x="6038" y="1281"/>
                        <a:pt x="5809" y="1464"/>
                      </a:cubicBezTo>
                      <a:cubicBezTo>
                        <a:pt x="5535" y="1646"/>
                        <a:pt x="5306" y="1875"/>
                        <a:pt x="5077" y="2058"/>
                      </a:cubicBezTo>
                      <a:cubicBezTo>
                        <a:pt x="4574" y="2515"/>
                        <a:pt x="4071" y="2973"/>
                        <a:pt x="3522" y="3430"/>
                      </a:cubicBezTo>
                      <a:cubicBezTo>
                        <a:pt x="3065" y="3933"/>
                        <a:pt x="2562" y="4436"/>
                        <a:pt x="2150" y="4939"/>
                      </a:cubicBezTo>
                      <a:cubicBezTo>
                        <a:pt x="1922" y="5168"/>
                        <a:pt x="1693" y="5397"/>
                        <a:pt x="1510" y="5625"/>
                      </a:cubicBezTo>
                      <a:cubicBezTo>
                        <a:pt x="1327" y="5854"/>
                        <a:pt x="1190" y="6083"/>
                        <a:pt x="1007" y="6311"/>
                      </a:cubicBezTo>
                      <a:cubicBezTo>
                        <a:pt x="687" y="6723"/>
                        <a:pt x="458" y="7089"/>
                        <a:pt x="275" y="7317"/>
                      </a:cubicBezTo>
                      <a:cubicBezTo>
                        <a:pt x="92" y="7592"/>
                        <a:pt x="1" y="7729"/>
                        <a:pt x="1" y="7729"/>
                      </a:cubicBezTo>
                      <a:cubicBezTo>
                        <a:pt x="1" y="7729"/>
                        <a:pt x="138" y="7592"/>
                        <a:pt x="367" y="7409"/>
                      </a:cubicBezTo>
                      <a:cubicBezTo>
                        <a:pt x="595" y="7180"/>
                        <a:pt x="916" y="6906"/>
                        <a:pt x="1281" y="6540"/>
                      </a:cubicBezTo>
                      <a:cubicBezTo>
                        <a:pt x="1464" y="6357"/>
                        <a:pt x="1647" y="6128"/>
                        <a:pt x="1876" y="5945"/>
                      </a:cubicBezTo>
                      <a:cubicBezTo>
                        <a:pt x="2059" y="5717"/>
                        <a:pt x="2333" y="5534"/>
                        <a:pt x="2562" y="5305"/>
                      </a:cubicBezTo>
                      <a:cubicBezTo>
                        <a:pt x="3019" y="4848"/>
                        <a:pt x="3477" y="4345"/>
                        <a:pt x="3980" y="3887"/>
                      </a:cubicBezTo>
                      <a:cubicBezTo>
                        <a:pt x="4483" y="3430"/>
                        <a:pt x="4986" y="2927"/>
                        <a:pt x="5443" y="2470"/>
                      </a:cubicBezTo>
                      <a:cubicBezTo>
                        <a:pt x="5672" y="2241"/>
                        <a:pt x="5855" y="2012"/>
                        <a:pt x="6083" y="1829"/>
                      </a:cubicBezTo>
                      <a:cubicBezTo>
                        <a:pt x="6312" y="1646"/>
                        <a:pt x="6495" y="1418"/>
                        <a:pt x="6678" y="1235"/>
                      </a:cubicBezTo>
                      <a:cubicBezTo>
                        <a:pt x="7090" y="915"/>
                        <a:pt x="7364" y="595"/>
                        <a:pt x="7593" y="366"/>
                      </a:cubicBezTo>
                      <a:cubicBezTo>
                        <a:pt x="7776" y="137"/>
                        <a:pt x="7913" y="0"/>
                        <a:pt x="7913" y="0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9"/>
                <p:cNvSpPr/>
                <p:nvPr/>
              </p:nvSpPr>
              <p:spPr>
                <a:xfrm>
                  <a:off x="7141113" y="2718305"/>
                  <a:ext cx="613089" cy="4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9" h="2791" extrusionOk="0">
                      <a:moveTo>
                        <a:pt x="18340" y="1"/>
                      </a:moveTo>
                      <a:cubicBezTo>
                        <a:pt x="17196" y="1"/>
                        <a:pt x="16007" y="46"/>
                        <a:pt x="14864" y="46"/>
                      </a:cubicBezTo>
                      <a:cubicBezTo>
                        <a:pt x="13721" y="46"/>
                        <a:pt x="12623" y="184"/>
                        <a:pt x="11525" y="275"/>
                      </a:cubicBezTo>
                      <a:cubicBezTo>
                        <a:pt x="10977" y="321"/>
                        <a:pt x="10428" y="366"/>
                        <a:pt x="9925" y="412"/>
                      </a:cubicBezTo>
                      <a:cubicBezTo>
                        <a:pt x="9650" y="458"/>
                        <a:pt x="9376" y="458"/>
                        <a:pt x="9147" y="504"/>
                      </a:cubicBezTo>
                      <a:cubicBezTo>
                        <a:pt x="8873" y="549"/>
                        <a:pt x="8644" y="595"/>
                        <a:pt x="8370" y="641"/>
                      </a:cubicBezTo>
                      <a:cubicBezTo>
                        <a:pt x="7409" y="778"/>
                        <a:pt x="6495" y="961"/>
                        <a:pt x="5626" y="1098"/>
                      </a:cubicBezTo>
                      <a:cubicBezTo>
                        <a:pt x="5168" y="1190"/>
                        <a:pt x="4757" y="1281"/>
                        <a:pt x="4391" y="1327"/>
                      </a:cubicBezTo>
                      <a:cubicBezTo>
                        <a:pt x="3979" y="1464"/>
                        <a:pt x="3659" y="1556"/>
                        <a:pt x="3293" y="1647"/>
                      </a:cubicBezTo>
                      <a:cubicBezTo>
                        <a:pt x="2607" y="1830"/>
                        <a:pt x="2013" y="2013"/>
                        <a:pt x="1556" y="2150"/>
                      </a:cubicBezTo>
                      <a:cubicBezTo>
                        <a:pt x="549" y="2424"/>
                        <a:pt x="1" y="2562"/>
                        <a:pt x="1" y="2562"/>
                      </a:cubicBezTo>
                      <a:cubicBezTo>
                        <a:pt x="1" y="2562"/>
                        <a:pt x="549" y="2470"/>
                        <a:pt x="1556" y="2242"/>
                      </a:cubicBezTo>
                      <a:cubicBezTo>
                        <a:pt x="2059" y="2150"/>
                        <a:pt x="2653" y="2013"/>
                        <a:pt x="3339" y="1876"/>
                      </a:cubicBezTo>
                      <a:cubicBezTo>
                        <a:pt x="3705" y="1784"/>
                        <a:pt x="4071" y="1738"/>
                        <a:pt x="4437" y="1647"/>
                      </a:cubicBezTo>
                      <a:cubicBezTo>
                        <a:pt x="4848" y="1556"/>
                        <a:pt x="5260" y="1510"/>
                        <a:pt x="5672" y="1464"/>
                      </a:cubicBezTo>
                      <a:cubicBezTo>
                        <a:pt x="6540" y="1327"/>
                        <a:pt x="7455" y="1190"/>
                        <a:pt x="8461" y="1052"/>
                      </a:cubicBezTo>
                      <a:cubicBezTo>
                        <a:pt x="8690" y="1052"/>
                        <a:pt x="8964" y="1007"/>
                        <a:pt x="9193" y="961"/>
                      </a:cubicBezTo>
                      <a:cubicBezTo>
                        <a:pt x="9467" y="961"/>
                        <a:pt x="9696" y="961"/>
                        <a:pt x="9970" y="915"/>
                      </a:cubicBezTo>
                      <a:cubicBezTo>
                        <a:pt x="10474" y="870"/>
                        <a:pt x="11022" y="870"/>
                        <a:pt x="11571" y="824"/>
                      </a:cubicBezTo>
                      <a:cubicBezTo>
                        <a:pt x="12479" y="745"/>
                        <a:pt x="13455" y="632"/>
                        <a:pt x="14441" y="632"/>
                      </a:cubicBezTo>
                      <a:cubicBezTo>
                        <a:pt x="14597" y="632"/>
                        <a:pt x="14753" y="635"/>
                        <a:pt x="14910" y="641"/>
                      </a:cubicBezTo>
                      <a:lnTo>
                        <a:pt x="18340" y="641"/>
                      </a:lnTo>
                      <a:cubicBezTo>
                        <a:pt x="19483" y="687"/>
                        <a:pt x="20626" y="732"/>
                        <a:pt x="21770" y="778"/>
                      </a:cubicBezTo>
                      <a:cubicBezTo>
                        <a:pt x="22913" y="778"/>
                        <a:pt x="24011" y="961"/>
                        <a:pt x="25108" y="1052"/>
                      </a:cubicBezTo>
                      <a:cubicBezTo>
                        <a:pt x="25657" y="1098"/>
                        <a:pt x="26160" y="1144"/>
                        <a:pt x="26709" y="1235"/>
                      </a:cubicBezTo>
                      <a:cubicBezTo>
                        <a:pt x="27212" y="1281"/>
                        <a:pt x="27715" y="1327"/>
                        <a:pt x="28218" y="1373"/>
                      </a:cubicBezTo>
                      <a:cubicBezTo>
                        <a:pt x="29178" y="1556"/>
                        <a:pt x="30139" y="1693"/>
                        <a:pt x="30962" y="1784"/>
                      </a:cubicBezTo>
                      <a:cubicBezTo>
                        <a:pt x="31419" y="1876"/>
                        <a:pt x="31831" y="1921"/>
                        <a:pt x="32197" y="1967"/>
                      </a:cubicBezTo>
                      <a:cubicBezTo>
                        <a:pt x="32608" y="2059"/>
                        <a:pt x="32974" y="2104"/>
                        <a:pt x="33340" y="2196"/>
                      </a:cubicBezTo>
                      <a:cubicBezTo>
                        <a:pt x="34026" y="2333"/>
                        <a:pt x="34621" y="2424"/>
                        <a:pt x="35124" y="2516"/>
                      </a:cubicBezTo>
                      <a:cubicBezTo>
                        <a:pt x="36130" y="2699"/>
                        <a:pt x="36679" y="2790"/>
                        <a:pt x="36679" y="2790"/>
                      </a:cubicBezTo>
                      <a:cubicBezTo>
                        <a:pt x="36679" y="2790"/>
                        <a:pt x="36130" y="2653"/>
                        <a:pt x="35169" y="2379"/>
                      </a:cubicBezTo>
                      <a:cubicBezTo>
                        <a:pt x="34666" y="2287"/>
                        <a:pt x="34072" y="2150"/>
                        <a:pt x="33386" y="1967"/>
                      </a:cubicBezTo>
                      <a:cubicBezTo>
                        <a:pt x="33020" y="1876"/>
                        <a:pt x="32654" y="1784"/>
                        <a:pt x="32288" y="1693"/>
                      </a:cubicBezTo>
                      <a:cubicBezTo>
                        <a:pt x="31877" y="1601"/>
                        <a:pt x="31465" y="1556"/>
                        <a:pt x="31053" y="1464"/>
                      </a:cubicBezTo>
                      <a:cubicBezTo>
                        <a:pt x="30185" y="1281"/>
                        <a:pt x="29270" y="1144"/>
                        <a:pt x="28264" y="961"/>
                      </a:cubicBezTo>
                      <a:cubicBezTo>
                        <a:pt x="27303" y="732"/>
                        <a:pt x="26251" y="641"/>
                        <a:pt x="25154" y="504"/>
                      </a:cubicBezTo>
                      <a:cubicBezTo>
                        <a:pt x="24102" y="412"/>
                        <a:pt x="22959" y="229"/>
                        <a:pt x="21815" y="184"/>
                      </a:cubicBezTo>
                      <a:cubicBezTo>
                        <a:pt x="20672" y="138"/>
                        <a:pt x="19529" y="46"/>
                        <a:pt x="18340" y="1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9"/>
                <p:cNvSpPr/>
                <p:nvPr/>
              </p:nvSpPr>
              <p:spPr>
                <a:xfrm>
                  <a:off x="6891909" y="2777610"/>
                  <a:ext cx="1000660" cy="128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6" h="7658" extrusionOk="0">
                      <a:moveTo>
                        <a:pt x="28828" y="1"/>
                      </a:moveTo>
                      <a:cubicBezTo>
                        <a:pt x="28136" y="1"/>
                        <a:pt x="27434" y="33"/>
                        <a:pt x="26754" y="66"/>
                      </a:cubicBezTo>
                      <a:lnTo>
                        <a:pt x="25337" y="66"/>
                      </a:lnTo>
                      <a:cubicBezTo>
                        <a:pt x="24834" y="111"/>
                        <a:pt x="24376" y="157"/>
                        <a:pt x="23873" y="203"/>
                      </a:cubicBezTo>
                      <a:cubicBezTo>
                        <a:pt x="22913" y="294"/>
                        <a:pt x="21953" y="294"/>
                        <a:pt x="21038" y="431"/>
                      </a:cubicBezTo>
                      <a:cubicBezTo>
                        <a:pt x="20123" y="569"/>
                        <a:pt x="19209" y="706"/>
                        <a:pt x="18294" y="843"/>
                      </a:cubicBezTo>
                      <a:cubicBezTo>
                        <a:pt x="17837" y="889"/>
                        <a:pt x="17379" y="934"/>
                        <a:pt x="16968" y="1072"/>
                      </a:cubicBezTo>
                      <a:cubicBezTo>
                        <a:pt x="16510" y="1163"/>
                        <a:pt x="16099" y="1255"/>
                        <a:pt x="15641" y="1346"/>
                      </a:cubicBezTo>
                      <a:cubicBezTo>
                        <a:pt x="14818" y="1529"/>
                        <a:pt x="13949" y="1666"/>
                        <a:pt x="13172" y="1941"/>
                      </a:cubicBezTo>
                      <a:cubicBezTo>
                        <a:pt x="11571" y="2398"/>
                        <a:pt x="10016" y="2764"/>
                        <a:pt x="8690" y="3358"/>
                      </a:cubicBezTo>
                      <a:cubicBezTo>
                        <a:pt x="8004" y="3587"/>
                        <a:pt x="7318" y="3861"/>
                        <a:pt x="6723" y="4090"/>
                      </a:cubicBezTo>
                      <a:cubicBezTo>
                        <a:pt x="6129" y="4364"/>
                        <a:pt x="5534" y="4639"/>
                        <a:pt x="5031" y="4867"/>
                      </a:cubicBezTo>
                      <a:cubicBezTo>
                        <a:pt x="4482" y="5142"/>
                        <a:pt x="3979" y="5371"/>
                        <a:pt x="3522" y="5599"/>
                      </a:cubicBezTo>
                      <a:cubicBezTo>
                        <a:pt x="3065" y="5828"/>
                        <a:pt x="2653" y="6057"/>
                        <a:pt x="2287" y="6285"/>
                      </a:cubicBezTo>
                      <a:cubicBezTo>
                        <a:pt x="824" y="7154"/>
                        <a:pt x="1" y="7657"/>
                        <a:pt x="1" y="7657"/>
                      </a:cubicBezTo>
                      <a:cubicBezTo>
                        <a:pt x="1" y="7657"/>
                        <a:pt x="869" y="7200"/>
                        <a:pt x="2333" y="6377"/>
                      </a:cubicBezTo>
                      <a:cubicBezTo>
                        <a:pt x="2745" y="6194"/>
                        <a:pt x="3110" y="5919"/>
                        <a:pt x="3613" y="5736"/>
                      </a:cubicBezTo>
                      <a:cubicBezTo>
                        <a:pt x="4071" y="5554"/>
                        <a:pt x="4574" y="5325"/>
                        <a:pt x="5123" y="5096"/>
                      </a:cubicBezTo>
                      <a:cubicBezTo>
                        <a:pt x="5671" y="4867"/>
                        <a:pt x="6220" y="4593"/>
                        <a:pt x="6815" y="4364"/>
                      </a:cubicBezTo>
                      <a:cubicBezTo>
                        <a:pt x="7455" y="4136"/>
                        <a:pt x="8095" y="3907"/>
                        <a:pt x="8781" y="3678"/>
                      </a:cubicBezTo>
                      <a:cubicBezTo>
                        <a:pt x="10153" y="3130"/>
                        <a:pt x="11663" y="2764"/>
                        <a:pt x="13263" y="2352"/>
                      </a:cubicBezTo>
                      <a:cubicBezTo>
                        <a:pt x="14041" y="2124"/>
                        <a:pt x="14910" y="1986"/>
                        <a:pt x="15779" y="1803"/>
                      </a:cubicBezTo>
                      <a:cubicBezTo>
                        <a:pt x="16190" y="1758"/>
                        <a:pt x="16602" y="1666"/>
                        <a:pt x="17059" y="1575"/>
                      </a:cubicBezTo>
                      <a:cubicBezTo>
                        <a:pt x="17471" y="1483"/>
                        <a:pt x="17928" y="1392"/>
                        <a:pt x="18385" y="1346"/>
                      </a:cubicBezTo>
                      <a:cubicBezTo>
                        <a:pt x="19254" y="1255"/>
                        <a:pt x="20169" y="1117"/>
                        <a:pt x="21129" y="980"/>
                      </a:cubicBezTo>
                      <a:cubicBezTo>
                        <a:pt x="22044" y="889"/>
                        <a:pt x="22959" y="843"/>
                        <a:pt x="23919" y="752"/>
                      </a:cubicBezTo>
                      <a:cubicBezTo>
                        <a:pt x="24376" y="752"/>
                        <a:pt x="24879" y="706"/>
                        <a:pt x="25337" y="660"/>
                      </a:cubicBezTo>
                      <a:lnTo>
                        <a:pt x="26800" y="660"/>
                      </a:lnTo>
                      <a:cubicBezTo>
                        <a:pt x="27761" y="660"/>
                        <a:pt x="28721" y="614"/>
                        <a:pt x="29681" y="614"/>
                      </a:cubicBezTo>
                      <a:cubicBezTo>
                        <a:pt x="31602" y="706"/>
                        <a:pt x="33523" y="752"/>
                        <a:pt x="35398" y="934"/>
                      </a:cubicBezTo>
                      <a:cubicBezTo>
                        <a:pt x="37319" y="1072"/>
                        <a:pt x="39148" y="1346"/>
                        <a:pt x="40932" y="1575"/>
                      </a:cubicBezTo>
                      <a:cubicBezTo>
                        <a:pt x="41846" y="1758"/>
                        <a:pt x="42715" y="1895"/>
                        <a:pt x="43584" y="2032"/>
                      </a:cubicBezTo>
                      <a:cubicBezTo>
                        <a:pt x="44453" y="2169"/>
                        <a:pt x="45276" y="2352"/>
                        <a:pt x="46100" y="2535"/>
                      </a:cubicBezTo>
                      <a:cubicBezTo>
                        <a:pt x="46877" y="2718"/>
                        <a:pt x="47700" y="2855"/>
                        <a:pt x="48432" y="3038"/>
                      </a:cubicBezTo>
                      <a:cubicBezTo>
                        <a:pt x="49210" y="3221"/>
                        <a:pt x="49941" y="3404"/>
                        <a:pt x="50627" y="3587"/>
                      </a:cubicBezTo>
                      <a:cubicBezTo>
                        <a:pt x="51313" y="3770"/>
                        <a:pt x="51999" y="3953"/>
                        <a:pt x="52640" y="4136"/>
                      </a:cubicBezTo>
                      <a:cubicBezTo>
                        <a:pt x="53280" y="4319"/>
                        <a:pt x="53874" y="4502"/>
                        <a:pt x="54423" y="4685"/>
                      </a:cubicBezTo>
                      <a:cubicBezTo>
                        <a:pt x="55566" y="5005"/>
                        <a:pt x="56573" y="5325"/>
                        <a:pt x="57350" y="5599"/>
                      </a:cubicBezTo>
                      <a:cubicBezTo>
                        <a:pt x="58951" y="6148"/>
                        <a:pt x="59865" y="6468"/>
                        <a:pt x="59865" y="6468"/>
                      </a:cubicBezTo>
                      <a:cubicBezTo>
                        <a:pt x="59865" y="6468"/>
                        <a:pt x="58951" y="6102"/>
                        <a:pt x="57396" y="5508"/>
                      </a:cubicBezTo>
                      <a:cubicBezTo>
                        <a:pt x="56618" y="5142"/>
                        <a:pt x="55612" y="4822"/>
                        <a:pt x="54515" y="4456"/>
                      </a:cubicBezTo>
                      <a:cubicBezTo>
                        <a:pt x="53966" y="4273"/>
                        <a:pt x="53371" y="4044"/>
                        <a:pt x="52731" y="3861"/>
                      </a:cubicBezTo>
                      <a:cubicBezTo>
                        <a:pt x="52091" y="3678"/>
                        <a:pt x="51405" y="3450"/>
                        <a:pt x="50719" y="3267"/>
                      </a:cubicBezTo>
                      <a:cubicBezTo>
                        <a:pt x="50033" y="3084"/>
                        <a:pt x="49301" y="2855"/>
                        <a:pt x="48524" y="2672"/>
                      </a:cubicBezTo>
                      <a:cubicBezTo>
                        <a:pt x="47792" y="2444"/>
                        <a:pt x="46969" y="2261"/>
                        <a:pt x="46191" y="2078"/>
                      </a:cubicBezTo>
                      <a:cubicBezTo>
                        <a:pt x="45368" y="1849"/>
                        <a:pt x="44545" y="1712"/>
                        <a:pt x="43676" y="1529"/>
                      </a:cubicBezTo>
                      <a:cubicBezTo>
                        <a:pt x="42807" y="1392"/>
                        <a:pt x="41938" y="1209"/>
                        <a:pt x="41023" y="1072"/>
                      </a:cubicBezTo>
                      <a:cubicBezTo>
                        <a:pt x="39240" y="797"/>
                        <a:pt x="37365" y="477"/>
                        <a:pt x="35444" y="340"/>
                      </a:cubicBezTo>
                      <a:cubicBezTo>
                        <a:pt x="33569" y="157"/>
                        <a:pt x="31602" y="111"/>
                        <a:pt x="29681" y="20"/>
                      </a:cubicBezTo>
                      <a:cubicBezTo>
                        <a:pt x="29400" y="6"/>
                        <a:pt x="29115" y="1"/>
                        <a:pt x="28828" y="1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9"/>
                <p:cNvSpPr/>
                <p:nvPr/>
              </p:nvSpPr>
              <p:spPr>
                <a:xfrm>
                  <a:off x="5957774" y="2560064"/>
                  <a:ext cx="464794" cy="2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07" h="1785" extrusionOk="0">
                      <a:moveTo>
                        <a:pt x="13903" y="1"/>
                      </a:moveTo>
                      <a:cubicBezTo>
                        <a:pt x="13034" y="47"/>
                        <a:pt x="12166" y="47"/>
                        <a:pt x="11297" y="47"/>
                      </a:cubicBezTo>
                      <a:cubicBezTo>
                        <a:pt x="10428" y="47"/>
                        <a:pt x="9604" y="138"/>
                        <a:pt x="8781" y="184"/>
                      </a:cubicBezTo>
                      <a:cubicBezTo>
                        <a:pt x="7958" y="275"/>
                        <a:pt x="7181" y="321"/>
                        <a:pt x="6403" y="412"/>
                      </a:cubicBezTo>
                      <a:cubicBezTo>
                        <a:pt x="5671" y="504"/>
                        <a:pt x="4985" y="595"/>
                        <a:pt x="4299" y="641"/>
                      </a:cubicBezTo>
                      <a:cubicBezTo>
                        <a:pt x="3659" y="733"/>
                        <a:pt x="3065" y="824"/>
                        <a:pt x="2562" y="915"/>
                      </a:cubicBezTo>
                      <a:cubicBezTo>
                        <a:pt x="2013" y="1007"/>
                        <a:pt x="1555" y="1098"/>
                        <a:pt x="1190" y="1144"/>
                      </a:cubicBezTo>
                      <a:cubicBezTo>
                        <a:pt x="458" y="1281"/>
                        <a:pt x="0" y="1373"/>
                        <a:pt x="0" y="1373"/>
                      </a:cubicBezTo>
                      <a:cubicBezTo>
                        <a:pt x="0" y="1373"/>
                        <a:pt x="458" y="1327"/>
                        <a:pt x="1190" y="1281"/>
                      </a:cubicBezTo>
                      <a:cubicBezTo>
                        <a:pt x="1967" y="1236"/>
                        <a:pt x="3065" y="1098"/>
                        <a:pt x="4345" y="1007"/>
                      </a:cubicBezTo>
                      <a:cubicBezTo>
                        <a:pt x="4985" y="961"/>
                        <a:pt x="5717" y="915"/>
                        <a:pt x="6449" y="870"/>
                      </a:cubicBezTo>
                      <a:cubicBezTo>
                        <a:pt x="7226" y="778"/>
                        <a:pt x="8004" y="778"/>
                        <a:pt x="8827" y="733"/>
                      </a:cubicBezTo>
                      <a:cubicBezTo>
                        <a:pt x="9604" y="733"/>
                        <a:pt x="10473" y="687"/>
                        <a:pt x="11342" y="687"/>
                      </a:cubicBezTo>
                      <a:cubicBezTo>
                        <a:pt x="12166" y="641"/>
                        <a:pt x="13034" y="641"/>
                        <a:pt x="13903" y="641"/>
                      </a:cubicBezTo>
                      <a:cubicBezTo>
                        <a:pt x="14772" y="641"/>
                        <a:pt x="15641" y="687"/>
                        <a:pt x="16510" y="687"/>
                      </a:cubicBezTo>
                      <a:cubicBezTo>
                        <a:pt x="17379" y="687"/>
                        <a:pt x="18202" y="778"/>
                        <a:pt x="19026" y="824"/>
                      </a:cubicBezTo>
                      <a:cubicBezTo>
                        <a:pt x="19849" y="870"/>
                        <a:pt x="20626" y="870"/>
                        <a:pt x="21358" y="961"/>
                      </a:cubicBezTo>
                      <a:cubicBezTo>
                        <a:pt x="22090" y="1053"/>
                        <a:pt x="22821" y="1144"/>
                        <a:pt x="23462" y="1190"/>
                      </a:cubicBezTo>
                      <a:cubicBezTo>
                        <a:pt x="24102" y="1236"/>
                        <a:pt x="24696" y="1327"/>
                        <a:pt x="25245" y="1419"/>
                      </a:cubicBezTo>
                      <a:cubicBezTo>
                        <a:pt x="25748" y="1510"/>
                        <a:pt x="26206" y="1556"/>
                        <a:pt x="26572" y="1601"/>
                      </a:cubicBezTo>
                      <a:cubicBezTo>
                        <a:pt x="27349" y="1693"/>
                        <a:pt x="27806" y="1784"/>
                        <a:pt x="27806" y="1784"/>
                      </a:cubicBezTo>
                      <a:cubicBezTo>
                        <a:pt x="27806" y="1784"/>
                        <a:pt x="27349" y="1647"/>
                        <a:pt x="26617" y="1510"/>
                      </a:cubicBezTo>
                      <a:cubicBezTo>
                        <a:pt x="26251" y="1419"/>
                        <a:pt x="25794" y="1281"/>
                        <a:pt x="25245" y="1190"/>
                      </a:cubicBezTo>
                      <a:cubicBezTo>
                        <a:pt x="25017" y="1144"/>
                        <a:pt x="24742" y="1053"/>
                        <a:pt x="24422" y="1007"/>
                      </a:cubicBezTo>
                      <a:cubicBezTo>
                        <a:pt x="24148" y="961"/>
                        <a:pt x="23828" y="915"/>
                        <a:pt x="23507" y="870"/>
                      </a:cubicBezTo>
                      <a:cubicBezTo>
                        <a:pt x="22867" y="733"/>
                        <a:pt x="22135" y="641"/>
                        <a:pt x="21404" y="550"/>
                      </a:cubicBezTo>
                      <a:cubicBezTo>
                        <a:pt x="20672" y="412"/>
                        <a:pt x="19894" y="367"/>
                        <a:pt x="19071" y="275"/>
                      </a:cubicBezTo>
                      <a:cubicBezTo>
                        <a:pt x="18248" y="229"/>
                        <a:pt x="17379" y="92"/>
                        <a:pt x="16510" y="92"/>
                      </a:cubicBezTo>
                      <a:cubicBezTo>
                        <a:pt x="15687" y="92"/>
                        <a:pt x="14818" y="47"/>
                        <a:pt x="13903" y="1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9"/>
                <p:cNvSpPr/>
                <p:nvPr/>
              </p:nvSpPr>
              <p:spPr>
                <a:xfrm>
                  <a:off x="6477594" y="2602871"/>
                  <a:ext cx="354709" cy="19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21" h="11938" extrusionOk="0">
                      <a:moveTo>
                        <a:pt x="0" y="1"/>
                      </a:moveTo>
                      <a:cubicBezTo>
                        <a:pt x="0" y="1"/>
                        <a:pt x="366" y="138"/>
                        <a:pt x="1006" y="367"/>
                      </a:cubicBezTo>
                      <a:cubicBezTo>
                        <a:pt x="1601" y="595"/>
                        <a:pt x="2561" y="870"/>
                        <a:pt x="3613" y="1327"/>
                      </a:cubicBezTo>
                      <a:cubicBezTo>
                        <a:pt x="4162" y="1510"/>
                        <a:pt x="4711" y="1739"/>
                        <a:pt x="5351" y="1967"/>
                      </a:cubicBezTo>
                      <a:cubicBezTo>
                        <a:pt x="5945" y="2196"/>
                        <a:pt x="6586" y="2562"/>
                        <a:pt x="7226" y="2836"/>
                      </a:cubicBezTo>
                      <a:cubicBezTo>
                        <a:pt x="7912" y="3111"/>
                        <a:pt x="8598" y="3385"/>
                        <a:pt x="9238" y="3751"/>
                      </a:cubicBezTo>
                      <a:cubicBezTo>
                        <a:pt x="9924" y="4117"/>
                        <a:pt x="10610" y="4437"/>
                        <a:pt x="11296" y="4803"/>
                      </a:cubicBezTo>
                      <a:cubicBezTo>
                        <a:pt x="11936" y="5169"/>
                        <a:pt x="12622" y="5580"/>
                        <a:pt x="13263" y="5946"/>
                      </a:cubicBezTo>
                      <a:cubicBezTo>
                        <a:pt x="13903" y="6312"/>
                        <a:pt x="14543" y="6769"/>
                        <a:pt x="15138" y="7135"/>
                      </a:cubicBezTo>
                      <a:cubicBezTo>
                        <a:pt x="15687" y="7547"/>
                        <a:pt x="16327" y="7913"/>
                        <a:pt x="16830" y="8324"/>
                      </a:cubicBezTo>
                      <a:cubicBezTo>
                        <a:pt x="17333" y="8736"/>
                        <a:pt x="17836" y="9102"/>
                        <a:pt x="18293" y="9468"/>
                      </a:cubicBezTo>
                      <a:cubicBezTo>
                        <a:pt x="18522" y="9605"/>
                        <a:pt x="18751" y="9788"/>
                        <a:pt x="18934" y="9971"/>
                      </a:cubicBezTo>
                      <a:cubicBezTo>
                        <a:pt x="19162" y="10108"/>
                        <a:pt x="19345" y="10291"/>
                        <a:pt x="19528" y="10428"/>
                      </a:cubicBezTo>
                      <a:cubicBezTo>
                        <a:pt x="19848" y="10748"/>
                        <a:pt x="20168" y="11023"/>
                        <a:pt x="20443" y="11251"/>
                      </a:cubicBezTo>
                      <a:cubicBezTo>
                        <a:pt x="20946" y="11709"/>
                        <a:pt x="21220" y="11937"/>
                        <a:pt x="21220" y="11937"/>
                      </a:cubicBezTo>
                      <a:cubicBezTo>
                        <a:pt x="21220" y="11937"/>
                        <a:pt x="20992" y="11663"/>
                        <a:pt x="20534" y="11160"/>
                      </a:cubicBezTo>
                      <a:cubicBezTo>
                        <a:pt x="20260" y="10931"/>
                        <a:pt x="19986" y="10611"/>
                        <a:pt x="19665" y="10291"/>
                      </a:cubicBezTo>
                      <a:cubicBezTo>
                        <a:pt x="19528" y="10108"/>
                        <a:pt x="19345" y="9925"/>
                        <a:pt x="19162" y="9742"/>
                      </a:cubicBezTo>
                      <a:cubicBezTo>
                        <a:pt x="18979" y="9559"/>
                        <a:pt x="18751" y="9376"/>
                        <a:pt x="18522" y="9193"/>
                      </a:cubicBezTo>
                      <a:cubicBezTo>
                        <a:pt x="18110" y="8827"/>
                        <a:pt x="17607" y="8416"/>
                        <a:pt x="17104" y="7958"/>
                      </a:cubicBezTo>
                      <a:cubicBezTo>
                        <a:pt x="16601" y="7501"/>
                        <a:pt x="16007" y="7135"/>
                        <a:pt x="15412" y="6678"/>
                      </a:cubicBezTo>
                      <a:cubicBezTo>
                        <a:pt x="14818" y="6266"/>
                        <a:pt x="14223" y="5809"/>
                        <a:pt x="13583" y="5443"/>
                      </a:cubicBezTo>
                      <a:cubicBezTo>
                        <a:pt x="12897" y="5032"/>
                        <a:pt x="12257" y="4666"/>
                        <a:pt x="11571" y="4254"/>
                      </a:cubicBezTo>
                      <a:cubicBezTo>
                        <a:pt x="10885" y="3888"/>
                        <a:pt x="10199" y="3568"/>
                        <a:pt x="9513" y="3202"/>
                      </a:cubicBezTo>
                      <a:cubicBezTo>
                        <a:pt x="8827" y="2882"/>
                        <a:pt x="8141" y="2608"/>
                        <a:pt x="7455" y="2333"/>
                      </a:cubicBezTo>
                      <a:cubicBezTo>
                        <a:pt x="6769" y="2059"/>
                        <a:pt x="6128" y="1739"/>
                        <a:pt x="5488" y="1556"/>
                      </a:cubicBezTo>
                      <a:cubicBezTo>
                        <a:pt x="4894" y="1373"/>
                        <a:pt x="4299" y="1144"/>
                        <a:pt x="3705" y="961"/>
                      </a:cubicBezTo>
                      <a:cubicBezTo>
                        <a:pt x="3430" y="870"/>
                        <a:pt x="3201" y="778"/>
                        <a:pt x="2927" y="733"/>
                      </a:cubicBezTo>
                      <a:cubicBezTo>
                        <a:pt x="2698" y="641"/>
                        <a:pt x="2424" y="595"/>
                        <a:pt x="2195" y="550"/>
                      </a:cubicBezTo>
                      <a:cubicBezTo>
                        <a:pt x="1738" y="412"/>
                        <a:pt x="1372" y="321"/>
                        <a:pt x="1006" y="230"/>
                      </a:cubicBezTo>
                      <a:cubicBezTo>
                        <a:pt x="366" y="92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9"/>
                <p:cNvSpPr/>
                <p:nvPr/>
              </p:nvSpPr>
              <p:spPr>
                <a:xfrm>
                  <a:off x="6251323" y="2486685"/>
                  <a:ext cx="580980" cy="27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58" h="1660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640" y="92"/>
                        <a:pt x="1692" y="229"/>
                      </a:cubicBezTo>
                      <a:cubicBezTo>
                        <a:pt x="2241" y="321"/>
                        <a:pt x="2881" y="412"/>
                        <a:pt x="3613" y="549"/>
                      </a:cubicBezTo>
                      <a:cubicBezTo>
                        <a:pt x="4345" y="686"/>
                        <a:pt x="5168" y="824"/>
                        <a:pt x="6083" y="1052"/>
                      </a:cubicBezTo>
                      <a:cubicBezTo>
                        <a:pt x="6997" y="1189"/>
                        <a:pt x="7958" y="1464"/>
                        <a:pt x="8964" y="1738"/>
                      </a:cubicBezTo>
                      <a:cubicBezTo>
                        <a:pt x="9513" y="1830"/>
                        <a:pt x="10016" y="1967"/>
                        <a:pt x="10564" y="2150"/>
                      </a:cubicBezTo>
                      <a:cubicBezTo>
                        <a:pt x="11068" y="2287"/>
                        <a:pt x="11616" y="2470"/>
                        <a:pt x="12165" y="2607"/>
                      </a:cubicBezTo>
                      <a:cubicBezTo>
                        <a:pt x="13263" y="3019"/>
                        <a:pt x="14406" y="3339"/>
                        <a:pt x="15504" y="3796"/>
                      </a:cubicBezTo>
                      <a:cubicBezTo>
                        <a:pt x="16647" y="4208"/>
                        <a:pt x="17745" y="4757"/>
                        <a:pt x="18888" y="5214"/>
                      </a:cubicBezTo>
                      <a:cubicBezTo>
                        <a:pt x="19985" y="5763"/>
                        <a:pt x="21129" y="6266"/>
                        <a:pt x="22181" y="6860"/>
                      </a:cubicBezTo>
                      <a:cubicBezTo>
                        <a:pt x="23233" y="7409"/>
                        <a:pt x="24239" y="8049"/>
                        <a:pt x="25199" y="8644"/>
                      </a:cubicBezTo>
                      <a:cubicBezTo>
                        <a:pt x="25702" y="8964"/>
                        <a:pt x="26159" y="9284"/>
                        <a:pt x="26617" y="9604"/>
                      </a:cubicBezTo>
                      <a:cubicBezTo>
                        <a:pt x="27074" y="9879"/>
                        <a:pt x="27531" y="10199"/>
                        <a:pt x="27943" y="10519"/>
                      </a:cubicBezTo>
                      <a:cubicBezTo>
                        <a:pt x="28355" y="10839"/>
                        <a:pt x="28766" y="11159"/>
                        <a:pt x="29178" y="11434"/>
                      </a:cubicBezTo>
                      <a:cubicBezTo>
                        <a:pt x="29589" y="11754"/>
                        <a:pt x="29955" y="12074"/>
                        <a:pt x="30275" y="12348"/>
                      </a:cubicBezTo>
                      <a:cubicBezTo>
                        <a:pt x="30641" y="12669"/>
                        <a:pt x="30961" y="12943"/>
                        <a:pt x="31282" y="13217"/>
                      </a:cubicBezTo>
                      <a:cubicBezTo>
                        <a:pt x="31602" y="13492"/>
                        <a:pt x="31922" y="13766"/>
                        <a:pt x="32196" y="14041"/>
                      </a:cubicBezTo>
                      <a:cubicBezTo>
                        <a:pt x="32471" y="14269"/>
                        <a:pt x="32699" y="14498"/>
                        <a:pt x="32974" y="14727"/>
                      </a:cubicBezTo>
                      <a:cubicBezTo>
                        <a:pt x="33202" y="14955"/>
                        <a:pt x="33385" y="15184"/>
                        <a:pt x="33568" y="15367"/>
                      </a:cubicBezTo>
                      <a:cubicBezTo>
                        <a:pt x="34346" y="16144"/>
                        <a:pt x="34757" y="16602"/>
                        <a:pt x="34757" y="16602"/>
                      </a:cubicBezTo>
                      <a:cubicBezTo>
                        <a:pt x="34757" y="16602"/>
                        <a:pt x="34346" y="16099"/>
                        <a:pt x="33660" y="15275"/>
                      </a:cubicBezTo>
                      <a:cubicBezTo>
                        <a:pt x="33477" y="15092"/>
                        <a:pt x="33294" y="14864"/>
                        <a:pt x="33065" y="14635"/>
                      </a:cubicBezTo>
                      <a:cubicBezTo>
                        <a:pt x="32837" y="14361"/>
                        <a:pt x="32608" y="14132"/>
                        <a:pt x="32333" y="13858"/>
                      </a:cubicBezTo>
                      <a:cubicBezTo>
                        <a:pt x="32059" y="13583"/>
                        <a:pt x="31785" y="13309"/>
                        <a:pt x="31510" y="12989"/>
                      </a:cubicBezTo>
                      <a:cubicBezTo>
                        <a:pt x="31190" y="12714"/>
                        <a:pt x="30870" y="12394"/>
                        <a:pt x="30504" y="12120"/>
                      </a:cubicBezTo>
                      <a:cubicBezTo>
                        <a:pt x="30184" y="11800"/>
                        <a:pt x="29818" y="11434"/>
                        <a:pt x="29452" y="11159"/>
                      </a:cubicBezTo>
                      <a:cubicBezTo>
                        <a:pt x="29041" y="10839"/>
                        <a:pt x="28629" y="10519"/>
                        <a:pt x="28217" y="10153"/>
                      </a:cubicBezTo>
                      <a:cubicBezTo>
                        <a:pt x="27806" y="9833"/>
                        <a:pt x="27394" y="9513"/>
                        <a:pt x="26937" y="9193"/>
                      </a:cubicBezTo>
                      <a:cubicBezTo>
                        <a:pt x="26480" y="8873"/>
                        <a:pt x="25977" y="8507"/>
                        <a:pt x="25519" y="8187"/>
                      </a:cubicBezTo>
                      <a:cubicBezTo>
                        <a:pt x="24513" y="7592"/>
                        <a:pt x="23507" y="6906"/>
                        <a:pt x="22455" y="6357"/>
                      </a:cubicBezTo>
                      <a:cubicBezTo>
                        <a:pt x="21403" y="5717"/>
                        <a:pt x="20260" y="5214"/>
                        <a:pt x="19162" y="4665"/>
                      </a:cubicBezTo>
                      <a:cubicBezTo>
                        <a:pt x="18019" y="4162"/>
                        <a:pt x="16876" y="3659"/>
                        <a:pt x="15732" y="3247"/>
                      </a:cubicBezTo>
                      <a:cubicBezTo>
                        <a:pt x="14589" y="2836"/>
                        <a:pt x="13446" y="2470"/>
                        <a:pt x="12348" y="2104"/>
                      </a:cubicBezTo>
                      <a:cubicBezTo>
                        <a:pt x="11205" y="1784"/>
                        <a:pt x="10153" y="1510"/>
                        <a:pt x="9101" y="1281"/>
                      </a:cubicBezTo>
                      <a:cubicBezTo>
                        <a:pt x="8049" y="1052"/>
                        <a:pt x="7089" y="824"/>
                        <a:pt x="6128" y="686"/>
                      </a:cubicBezTo>
                      <a:cubicBezTo>
                        <a:pt x="5671" y="595"/>
                        <a:pt x="5259" y="549"/>
                        <a:pt x="4848" y="458"/>
                      </a:cubicBezTo>
                      <a:cubicBezTo>
                        <a:pt x="4436" y="412"/>
                        <a:pt x="4025" y="366"/>
                        <a:pt x="3659" y="321"/>
                      </a:cubicBezTo>
                      <a:cubicBezTo>
                        <a:pt x="2881" y="229"/>
                        <a:pt x="2241" y="138"/>
                        <a:pt x="1692" y="138"/>
                      </a:cubicBezTo>
                      <a:cubicBezTo>
                        <a:pt x="640" y="4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9"/>
                <p:cNvSpPr/>
                <p:nvPr/>
              </p:nvSpPr>
              <p:spPr>
                <a:xfrm>
                  <a:off x="6078557" y="2362075"/>
                  <a:ext cx="140673" cy="1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16" h="845" extrusionOk="0">
                      <a:moveTo>
                        <a:pt x="5717" y="1"/>
                      </a:moveTo>
                      <a:cubicBezTo>
                        <a:pt x="5214" y="1"/>
                        <a:pt x="4711" y="47"/>
                        <a:pt x="4162" y="47"/>
                      </a:cubicBezTo>
                      <a:cubicBezTo>
                        <a:pt x="3613" y="92"/>
                        <a:pt x="3110" y="138"/>
                        <a:pt x="2607" y="230"/>
                      </a:cubicBezTo>
                      <a:cubicBezTo>
                        <a:pt x="2104" y="275"/>
                        <a:pt x="1647" y="367"/>
                        <a:pt x="1281" y="504"/>
                      </a:cubicBezTo>
                      <a:cubicBezTo>
                        <a:pt x="503" y="687"/>
                        <a:pt x="0" y="824"/>
                        <a:pt x="0" y="824"/>
                      </a:cubicBezTo>
                      <a:cubicBezTo>
                        <a:pt x="0" y="824"/>
                        <a:pt x="224" y="844"/>
                        <a:pt x="617" y="844"/>
                      </a:cubicBezTo>
                      <a:cubicBezTo>
                        <a:pt x="813" y="844"/>
                        <a:pt x="1052" y="839"/>
                        <a:pt x="1327" y="824"/>
                      </a:cubicBezTo>
                      <a:lnTo>
                        <a:pt x="1967" y="824"/>
                      </a:lnTo>
                      <a:cubicBezTo>
                        <a:pt x="2196" y="778"/>
                        <a:pt x="2424" y="778"/>
                        <a:pt x="2653" y="778"/>
                      </a:cubicBezTo>
                      <a:cubicBezTo>
                        <a:pt x="3156" y="733"/>
                        <a:pt x="3705" y="687"/>
                        <a:pt x="4208" y="687"/>
                      </a:cubicBezTo>
                      <a:cubicBezTo>
                        <a:pt x="4711" y="641"/>
                        <a:pt x="5260" y="595"/>
                        <a:pt x="5763" y="550"/>
                      </a:cubicBezTo>
                      <a:cubicBezTo>
                        <a:pt x="5991" y="550"/>
                        <a:pt x="6220" y="504"/>
                        <a:pt x="6449" y="504"/>
                      </a:cubicBezTo>
                      <a:cubicBezTo>
                        <a:pt x="6677" y="458"/>
                        <a:pt x="6906" y="458"/>
                        <a:pt x="7089" y="458"/>
                      </a:cubicBezTo>
                      <a:cubicBezTo>
                        <a:pt x="7912" y="367"/>
                        <a:pt x="8415" y="275"/>
                        <a:pt x="8415" y="275"/>
                      </a:cubicBezTo>
                      <a:cubicBezTo>
                        <a:pt x="8415" y="275"/>
                        <a:pt x="7912" y="138"/>
                        <a:pt x="7089" y="92"/>
                      </a:cubicBezTo>
                      <a:cubicBezTo>
                        <a:pt x="6677" y="47"/>
                        <a:pt x="6220" y="1"/>
                        <a:pt x="5717" y="1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9"/>
                <p:cNvSpPr/>
                <p:nvPr/>
              </p:nvSpPr>
              <p:spPr>
                <a:xfrm>
                  <a:off x="6666407" y="2522606"/>
                  <a:ext cx="181174" cy="232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9" h="13904" extrusionOk="0">
                      <a:moveTo>
                        <a:pt x="0" y="1"/>
                      </a:moveTo>
                      <a:cubicBezTo>
                        <a:pt x="0" y="1"/>
                        <a:pt x="183" y="184"/>
                        <a:pt x="549" y="550"/>
                      </a:cubicBezTo>
                      <a:cubicBezTo>
                        <a:pt x="915" y="870"/>
                        <a:pt x="1418" y="1327"/>
                        <a:pt x="2012" y="1922"/>
                      </a:cubicBezTo>
                      <a:cubicBezTo>
                        <a:pt x="2287" y="2242"/>
                        <a:pt x="2607" y="2562"/>
                        <a:pt x="2927" y="2882"/>
                      </a:cubicBezTo>
                      <a:cubicBezTo>
                        <a:pt x="3293" y="3248"/>
                        <a:pt x="3567" y="3614"/>
                        <a:pt x="3933" y="3980"/>
                      </a:cubicBezTo>
                      <a:cubicBezTo>
                        <a:pt x="4299" y="4391"/>
                        <a:pt x="4665" y="4757"/>
                        <a:pt x="4985" y="5214"/>
                      </a:cubicBezTo>
                      <a:cubicBezTo>
                        <a:pt x="5351" y="5626"/>
                        <a:pt x="5671" y="6038"/>
                        <a:pt x="6037" y="6495"/>
                      </a:cubicBezTo>
                      <a:cubicBezTo>
                        <a:pt x="6357" y="6907"/>
                        <a:pt x="6677" y="7364"/>
                        <a:pt x="6997" y="7776"/>
                      </a:cubicBezTo>
                      <a:cubicBezTo>
                        <a:pt x="7363" y="8233"/>
                        <a:pt x="7638" y="8690"/>
                        <a:pt x="7912" y="9102"/>
                      </a:cubicBezTo>
                      <a:cubicBezTo>
                        <a:pt x="8186" y="9559"/>
                        <a:pt x="8507" y="9925"/>
                        <a:pt x="8781" y="10337"/>
                      </a:cubicBezTo>
                      <a:cubicBezTo>
                        <a:pt x="9010" y="10748"/>
                        <a:pt x="9238" y="11114"/>
                        <a:pt x="9467" y="11480"/>
                      </a:cubicBezTo>
                      <a:cubicBezTo>
                        <a:pt x="9879" y="12166"/>
                        <a:pt x="10199" y="12806"/>
                        <a:pt x="10473" y="13218"/>
                      </a:cubicBezTo>
                      <a:cubicBezTo>
                        <a:pt x="10702" y="13675"/>
                        <a:pt x="10839" y="13904"/>
                        <a:pt x="10839" y="13904"/>
                      </a:cubicBezTo>
                      <a:cubicBezTo>
                        <a:pt x="10839" y="13904"/>
                        <a:pt x="10748" y="13629"/>
                        <a:pt x="10565" y="13172"/>
                      </a:cubicBezTo>
                      <a:cubicBezTo>
                        <a:pt x="10473" y="12943"/>
                        <a:pt x="10382" y="12669"/>
                        <a:pt x="10244" y="12349"/>
                      </a:cubicBezTo>
                      <a:cubicBezTo>
                        <a:pt x="10107" y="12074"/>
                        <a:pt x="9970" y="11709"/>
                        <a:pt x="9787" y="11343"/>
                      </a:cubicBezTo>
                      <a:cubicBezTo>
                        <a:pt x="9558" y="10931"/>
                        <a:pt x="9376" y="10565"/>
                        <a:pt x="9147" y="10108"/>
                      </a:cubicBezTo>
                      <a:cubicBezTo>
                        <a:pt x="8918" y="9696"/>
                        <a:pt x="8644" y="9239"/>
                        <a:pt x="8369" y="8827"/>
                      </a:cubicBezTo>
                      <a:cubicBezTo>
                        <a:pt x="8095" y="8370"/>
                        <a:pt x="7821" y="7867"/>
                        <a:pt x="7500" y="7455"/>
                      </a:cubicBezTo>
                      <a:cubicBezTo>
                        <a:pt x="7180" y="6998"/>
                        <a:pt x="6860" y="6541"/>
                        <a:pt x="6540" y="6083"/>
                      </a:cubicBezTo>
                      <a:cubicBezTo>
                        <a:pt x="6174" y="5672"/>
                        <a:pt x="5808" y="5214"/>
                        <a:pt x="5442" y="4803"/>
                      </a:cubicBezTo>
                      <a:cubicBezTo>
                        <a:pt x="5077" y="4391"/>
                        <a:pt x="4711" y="4025"/>
                        <a:pt x="4345" y="3614"/>
                      </a:cubicBezTo>
                      <a:cubicBezTo>
                        <a:pt x="3979" y="3248"/>
                        <a:pt x="3613" y="2882"/>
                        <a:pt x="3247" y="2562"/>
                      </a:cubicBezTo>
                      <a:cubicBezTo>
                        <a:pt x="2881" y="2242"/>
                        <a:pt x="2561" y="1967"/>
                        <a:pt x="2241" y="1693"/>
                      </a:cubicBezTo>
                      <a:cubicBezTo>
                        <a:pt x="1921" y="1373"/>
                        <a:pt x="1601" y="1144"/>
                        <a:pt x="1326" y="961"/>
                      </a:cubicBezTo>
                      <a:cubicBezTo>
                        <a:pt x="1052" y="778"/>
                        <a:pt x="823" y="595"/>
                        <a:pt x="640" y="458"/>
                      </a:cubicBezTo>
                      <a:cubicBezTo>
                        <a:pt x="229" y="138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9"/>
                <p:cNvSpPr/>
                <p:nvPr/>
              </p:nvSpPr>
              <p:spPr>
                <a:xfrm>
                  <a:off x="5987594" y="2675314"/>
                  <a:ext cx="736914" cy="11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7" h="7055" extrusionOk="0">
                      <a:moveTo>
                        <a:pt x="16264" y="0"/>
                      </a:moveTo>
                      <a:cubicBezTo>
                        <a:pt x="15572" y="0"/>
                        <a:pt x="14886" y="12"/>
                        <a:pt x="14223" y="12"/>
                      </a:cubicBezTo>
                      <a:cubicBezTo>
                        <a:pt x="12897" y="57"/>
                        <a:pt x="11616" y="57"/>
                        <a:pt x="10427" y="194"/>
                      </a:cubicBezTo>
                      <a:cubicBezTo>
                        <a:pt x="9192" y="286"/>
                        <a:pt x="8049" y="377"/>
                        <a:pt x="6997" y="469"/>
                      </a:cubicBezTo>
                      <a:cubicBezTo>
                        <a:pt x="6448" y="560"/>
                        <a:pt x="5945" y="606"/>
                        <a:pt x="5488" y="652"/>
                      </a:cubicBezTo>
                      <a:cubicBezTo>
                        <a:pt x="4985" y="743"/>
                        <a:pt x="4573" y="789"/>
                        <a:pt x="4116" y="880"/>
                      </a:cubicBezTo>
                      <a:cubicBezTo>
                        <a:pt x="3293" y="1018"/>
                        <a:pt x="2515" y="1109"/>
                        <a:pt x="1921" y="1246"/>
                      </a:cubicBezTo>
                      <a:cubicBezTo>
                        <a:pt x="686" y="1475"/>
                        <a:pt x="0" y="1612"/>
                        <a:pt x="0" y="1612"/>
                      </a:cubicBezTo>
                      <a:cubicBezTo>
                        <a:pt x="0" y="1612"/>
                        <a:pt x="732" y="1521"/>
                        <a:pt x="1921" y="1338"/>
                      </a:cubicBezTo>
                      <a:cubicBezTo>
                        <a:pt x="2561" y="1246"/>
                        <a:pt x="3293" y="1201"/>
                        <a:pt x="4162" y="1109"/>
                      </a:cubicBezTo>
                      <a:cubicBezTo>
                        <a:pt x="5031" y="1018"/>
                        <a:pt x="5991" y="926"/>
                        <a:pt x="7043" y="835"/>
                      </a:cubicBezTo>
                      <a:cubicBezTo>
                        <a:pt x="8095" y="743"/>
                        <a:pt x="9238" y="698"/>
                        <a:pt x="10427" y="606"/>
                      </a:cubicBezTo>
                      <a:cubicBezTo>
                        <a:pt x="11022" y="606"/>
                        <a:pt x="11662" y="560"/>
                        <a:pt x="12302" y="560"/>
                      </a:cubicBezTo>
                      <a:cubicBezTo>
                        <a:pt x="12943" y="560"/>
                        <a:pt x="13583" y="560"/>
                        <a:pt x="14269" y="515"/>
                      </a:cubicBezTo>
                      <a:cubicBezTo>
                        <a:pt x="15549" y="560"/>
                        <a:pt x="16921" y="560"/>
                        <a:pt x="18293" y="652"/>
                      </a:cubicBezTo>
                      <a:cubicBezTo>
                        <a:pt x="19711" y="652"/>
                        <a:pt x="21083" y="835"/>
                        <a:pt x="22501" y="926"/>
                      </a:cubicBezTo>
                      <a:cubicBezTo>
                        <a:pt x="23919" y="1109"/>
                        <a:pt x="25291" y="1246"/>
                        <a:pt x="26663" y="1475"/>
                      </a:cubicBezTo>
                      <a:cubicBezTo>
                        <a:pt x="28035" y="1704"/>
                        <a:pt x="29361" y="1978"/>
                        <a:pt x="30641" y="2252"/>
                      </a:cubicBezTo>
                      <a:cubicBezTo>
                        <a:pt x="31282" y="2390"/>
                        <a:pt x="31922" y="2573"/>
                        <a:pt x="32562" y="2710"/>
                      </a:cubicBezTo>
                      <a:cubicBezTo>
                        <a:pt x="33157" y="2893"/>
                        <a:pt x="33751" y="3030"/>
                        <a:pt x="34346" y="3213"/>
                      </a:cubicBezTo>
                      <a:cubicBezTo>
                        <a:pt x="34940" y="3396"/>
                        <a:pt x="35489" y="3579"/>
                        <a:pt x="36038" y="3716"/>
                      </a:cubicBezTo>
                      <a:cubicBezTo>
                        <a:pt x="36587" y="3899"/>
                        <a:pt x="37090" y="4082"/>
                        <a:pt x="37593" y="4265"/>
                      </a:cubicBezTo>
                      <a:cubicBezTo>
                        <a:pt x="38096" y="4448"/>
                        <a:pt x="38553" y="4631"/>
                        <a:pt x="39011" y="4814"/>
                      </a:cubicBezTo>
                      <a:cubicBezTo>
                        <a:pt x="39468" y="4996"/>
                        <a:pt x="39879" y="5134"/>
                        <a:pt x="40291" y="5317"/>
                      </a:cubicBezTo>
                      <a:cubicBezTo>
                        <a:pt x="40657" y="5500"/>
                        <a:pt x="41023" y="5637"/>
                        <a:pt x="41389" y="5774"/>
                      </a:cubicBezTo>
                      <a:cubicBezTo>
                        <a:pt x="41709" y="5911"/>
                        <a:pt x="42029" y="6094"/>
                        <a:pt x="42303" y="6231"/>
                      </a:cubicBezTo>
                      <a:cubicBezTo>
                        <a:pt x="43447" y="6734"/>
                        <a:pt x="44087" y="7054"/>
                        <a:pt x="44087" y="7054"/>
                      </a:cubicBezTo>
                      <a:cubicBezTo>
                        <a:pt x="44087" y="7054"/>
                        <a:pt x="43447" y="6689"/>
                        <a:pt x="42349" y="6094"/>
                      </a:cubicBezTo>
                      <a:cubicBezTo>
                        <a:pt x="42075" y="5957"/>
                        <a:pt x="41800" y="5774"/>
                        <a:pt x="41480" y="5637"/>
                      </a:cubicBezTo>
                      <a:cubicBezTo>
                        <a:pt x="41114" y="5454"/>
                        <a:pt x="40748" y="5271"/>
                        <a:pt x="40383" y="5088"/>
                      </a:cubicBezTo>
                      <a:cubicBezTo>
                        <a:pt x="39971" y="4905"/>
                        <a:pt x="39559" y="4722"/>
                        <a:pt x="39102" y="4539"/>
                      </a:cubicBezTo>
                      <a:cubicBezTo>
                        <a:pt x="38690" y="4310"/>
                        <a:pt x="38187" y="4173"/>
                        <a:pt x="37684" y="3945"/>
                      </a:cubicBezTo>
                      <a:cubicBezTo>
                        <a:pt x="37227" y="3762"/>
                        <a:pt x="36678" y="3533"/>
                        <a:pt x="36175" y="3350"/>
                      </a:cubicBezTo>
                      <a:cubicBezTo>
                        <a:pt x="35626" y="3167"/>
                        <a:pt x="35032" y="2984"/>
                        <a:pt x="34483" y="2801"/>
                      </a:cubicBezTo>
                      <a:cubicBezTo>
                        <a:pt x="33888" y="2573"/>
                        <a:pt x="33294" y="2390"/>
                        <a:pt x="32699" y="2252"/>
                      </a:cubicBezTo>
                      <a:cubicBezTo>
                        <a:pt x="32059" y="2070"/>
                        <a:pt x="31419" y="1887"/>
                        <a:pt x="30779" y="1749"/>
                      </a:cubicBezTo>
                      <a:cubicBezTo>
                        <a:pt x="29498" y="1429"/>
                        <a:pt x="28126" y="1109"/>
                        <a:pt x="26754" y="926"/>
                      </a:cubicBezTo>
                      <a:cubicBezTo>
                        <a:pt x="25382" y="652"/>
                        <a:pt x="23964" y="515"/>
                        <a:pt x="22547" y="332"/>
                      </a:cubicBezTo>
                      <a:cubicBezTo>
                        <a:pt x="21175" y="194"/>
                        <a:pt x="19757" y="57"/>
                        <a:pt x="18339" y="57"/>
                      </a:cubicBezTo>
                      <a:cubicBezTo>
                        <a:pt x="17653" y="12"/>
                        <a:pt x="16956" y="0"/>
                        <a:pt x="16264" y="0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19"/>
                <p:cNvSpPr/>
                <p:nvPr/>
              </p:nvSpPr>
              <p:spPr>
                <a:xfrm>
                  <a:off x="5850748" y="2784814"/>
                  <a:ext cx="363886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0" h="6038" extrusionOk="0">
                      <a:moveTo>
                        <a:pt x="21770" y="0"/>
                      </a:moveTo>
                      <a:cubicBezTo>
                        <a:pt x="21770" y="0"/>
                        <a:pt x="21404" y="46"/>
                        <a:pt x="20809" y="92"/>
                      </a:cubicBezTo>
                      <a:cubicBezTo>
                        <a:pt x="20169" y="183"/>
                        <a:pt x="19300" y="275"/>
                        <a:pt x="18248" y="458"/>
                      </a:cubicBezTo>
                      <a:cubicBezTo>
                        <a:pt x="17700" y="503"/>
                        <a:pt x="17151" y="595"/>
                        <a:pt x="16556" y="686"/>
                      </a:cubicBezTo>
                      <a:cubicBezTo>
                        <a:pt x="15962" y="778"/>
                        <a:pt x="15321" y="915"/>
                        <a:pt x="14681" y="1098"/>
                      </a:cubicBezTo>
                      <a:cubicBezTo>
                        <a:pt x="13355" y="1372"/>
                        <a:pt x="11983" y="1693"/>
                        <a:pt x="10611" y="2058"/>
                      </a:cubicBezTo>
                      <a:cubicBezTo>
                        <a:pt x="9239" y="2470"/>
                        <a:pt x="7913" y="2882"/>
                        <a:pt x="6632" y="3339"/>
                      </a:cubicBezTo>
                      <a:cubicBezTo>
                        <a:pt x="5992" y="3522"/>
                        <a:pt x="5397" y="3705"/>
                        <a:pt x="4849" y="3979"/>
                      </a:cubicBezTo>
                      <a:cubicBezTo>
                        <a:pt x="4254" y="4208"/>
                        <a:pt x="3751" y="4391"/>
                        <a:pt x="3248" y="4619"/>
                      </a:cubicBezTo>
                      <a:cubicBezTo>
                        <a:pt x="2242" y="5031"/>
                        <a:pt x="1464" y="5397"/>
                        <a:pt x="870" y="5626"/>
                      </a:cubicBezTo>
                      <a:cubicBezTo>
                        <a:pt x="321" y="5900"/>
                        <a:pt x="1" y="6037"/>
                        <a:pt x="1" y="6037"/>
                      </a:cubicBezTo>
                      <a:cubicBezTo>
                        <a:pt x="1" y="6037"/>
                        <a:pt x="321" y="5946"/>
                        <a:pt x="915" y="5763"/>
                      </a:cubicBezTo>
                      <a:cubicBezTo>
                        <a:pt x="1510" y="5534"/>
                        <a:pt x="2379" y="5305"/>
                        <a:pt x="3339" y="4940"/>
                      </a:cubicBezTo>
                      <a:cubicBezTo>
                        <a:pt x="3842" y="4757"/>
                        <a:pt x="4391" y="4574"/>
                        <a:pt x="4986" y="4391"/>
                      </a:cubicBezTo>
                      <a:cubicBezTo>
                        <a:pt x="5535" y="4162"/>
                        <a:pt x="6175" y="4025"/>
                        <a:pt x="6815" y="3842"/>
                      </a:cubicBezTo>
                      <a:cubicBezTo>
                        <a:pt x="8096" y="3476"/>
                        <a:pt x="9422" y="3065"/>
                        <a:pt x="10748" y="2653"/>
                      </a:cubicBezTo>
                      <a:cubicBezTo>
                        <a:pt x="12120" y="2287"/>
                        <a:pt x="13492" y="1967"/>
                        <a:pt x="14773" y="1601"/>
                      </a:cubicBezTo>
                      <a:cubicBezTo>
                        <a:pt x="15413" y="1464"/>
                        <a:pt x="16007" y="1235"/>
                        <a:pt x="16648" y="1144"/>
                      </a:cubicBezTo>
                      <a:cubicBezTo>
                        <a:pt x="17242" y="1007"/>
                        <a:pt x="17791" y="915"/>
                        <a:pt x="18294" y="778"/>
                      </a:cubicBezTo>
                      <a:cubicBezTo>
                        <a:pt x="19346" y="595"/>
                        <a:pt x="20215" y="366"/>
                        <a:pt x="20809" y="229"/>
                      </a:cubicBezTo>
                      <a:cubicBezTo>
                        <a:pt x="21404" y="92"/>
                        <a:pt x="21770" y="0"/>
                        <a:pt x="21770" y="0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9"/>
                <p:cNvSpPr/>
                <p:nvPr/>
              </p:nvSpPr>
              <p:spPr>
                <a:xfrm>
                  <a:off x="6337689" y="2771057"/>
                  <a:ext cx="479319" cy="11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6" h="6769" extrusionOk="0">
                      <a:moveTo>
                        <a:pt x="3660" y="0"/>
                      </a:moveTo>
                      <a:cubicBezTo>
                        <a:pt x="3339" y="0"/>
                        <a:pt x="3019" y="0"/>
                        <a:pt x="2745" y="46"/>
                      </a:cubicBezTo>
                      <a:cubicBezTo>
                        <a:pt x="2196" y="46"/>
                        <a:pt x="1693" y="92"/>
                        <a:pt x="1281" y="92"/>
                      </a:cubicBezTo>
                      <a:cubicBezTo>
                        <a:pt x="458" y="137"/>
                        <a:pt x="1" y="183"/>
                        <a:pt x="1" y="183"/>
                      </a:cubicBezTo>
                      <a:cubicBezTo>
                        <a:pt x="1" y="183"/>
                        <a:pt x="458" y="183"/>
                        <a:pt x="1281" y="229"/>
                      </a:cubicBezTo>
                      <a:cubicBezTo>
                        <a:pt x="1693" y="229"/>
                        <a:pt x="2196" y="229"/>
                        <a:pt x="2745" y="275"/>
                      </a:cubicBezTo>
                      <a:cubicBezTo>
                        <a:pt x="3339" y="275"/>
                        <a:pt x="3934" y="275"/>
                        <a:pt x="4666" y="366"/>
                      </a:cubicBezTo>
                      <a:cubicBezTo>
                        <a:pt x="5352" y="412"/>
                        <a:pt x="6083" y="458"/>
                        <a:pt x="6907" y="503"/>
                      </a:cubicBezTo>
                      <a:cubicBezTo>
                        <a:pt x="7273" y="549"/>
                        <a:pt x="7684" y="595"/>
                        <a:pt x="8096" y="640"/>
                      </a:cubicBezTo>
                      <a:cubicBezTo>
                        <a:pt x="8507" y="732"/>
                        <a:pt x="8965" y="778"/>
                        <a:pt x="9376" y="823"/>
                      </a:cubicBezTo>
                      <a:cubicBezTo>
                        <a:pt x="10245" y="915"/>
                        <a:pt x="11160" y="1006"/>
                        <a:pt x="12029" y="1189"/>
                      </a:cubicBezTo>
                      <a:cubicBezTo>
                        <a:pt x="12943" y="1372"/>
                        <a:pt x="13812" y="1555"/>
                        <a:pt x="14727" y="1738"/>
                      </a:cubicBezTo>
                      <a:cubicBezTo>
                        <a:pt x="15642" y="1967"/>
                        <a:pt x="16556" y="2150"/>
                        <a:pt x="17425" y="2378"/>
                      </a:cubicBezTo>
                      <a:cubicBezTo>
                        <a:pt x="18294" y="2561"/>
                        <a:pt x="19163" y="2881"/>
                        <a:pt x="19986" y="3156"/>
                      </a:cubicBezTo>
                      <a:cubicBezTo>
                        <a:pt x="20398" y="3293"/>
                        <a:pt x="20810" y="3430"/>
                        <a:pt x="21221" y="3567"/>
                      </a:cubicBezTo>
                      <a:cubicBezTo>
                        <a:pt x="21587" y="3659"/>
                        <a:pt x="21999" y="3796"/>
                        <a:pt x="22364" y="3979"/>
                      </a:cubicBezTo>
                      <a:cubicBezTo>
                        <a:pt x="23096" y="4253"/>
                        <a:pt x="23782" y="4528"/>
                        <a:pt x="24422" y="4802"/>
                      </a:cubicBezTo>
                      <a:cubicBezTo>
                        <a:pt x="24743" y="4939"/>
                        <a:pt x="25063" y="5031"/>
                        <a:pt x="25337" y="5168"/>
                      </a:cubicBezTo>
                      <a:cubicBezTo>
                        <a:pt x="25657" y="5305"/>
                        <a:pt x="25932" y="5442"/>
                        <a:pt x="26160" y="5580"/>
                      </a:cubicBezTo>
                      <a:cubicBezTo>
                        <a:pt x="26663" y="5808"/>
                        <a:pt x="27121" y="6037"/>
                        <a:pt x="27487" y="6220"/>
                      </a:cubicBezTo>
                      <a:cubicBezTo>
                        <a:pt x="28218" y="6540"/>
                        <a:pt x="28676" y="6769"/>
                        <a:pt x="28676" y="6769"/>
                      </a:cubicBezTo>
                      <a:cubicBezTo>
                        <a:pt x="28676" y="6769"/>
                        <a:pt x="28264" y="6540"/>
                        <a:pt x="27532" y="6128"/>
                      </a:cubicBezTo>
                      <a:cubicBezTo>
                        <a:pt x="27212" y="5900"/>
                        <a:pt x="26755" y="5671"/>
                        <a:pt x="26298" y="5351"/>
                      </a:cubicBezTo>
                      <a:cubicBezTo>
                        <a:pt x="26023" y="5214"/>
                        <a:pt x="25794" y="5077"/>
                        <a:pt x="25520" y="4894"/>
                      </a:cubicBezTo>
                      <a:cubicBezTo>
                        <a:pt x="25200" y="4756"/>
                        <a:pt x="24926" y="4619"/>
                        <a:pt x="24605" y="4482"/>
                      </a:cubicBezTo>
                      <a:cubicBezTo>
                        <a:pt x="23965" y="4208"/>
                        <a:pt x="23233" y="3888"/>
                        <a:pt x="22502" y="3567"/>
                      </a:cubicBezTo>
                      <a:cubicBezTo>
                        <a:pt x="22182" y="3384"/>
                        <a:pt x="21770" y="3202"/>
                        <a:pt x="21358" y="3064"/>
                      </a:cubicBezTo>
                      <a:cubicBezTo>
                        <a:pt x="20992" y="2927"/>
                        <a:pt x="20581" y="2790"/>
                        <a:pt x="20169" y="2653"/>
                      </a:cubicBezTo>
                      <a:cubicBezTo>
                        <a:pt x="19346" y="2378"/>
                        <a:pt x="18477" y="2058"/>
                        <a:pt x="17562" y="1830"/>
                      </a:cubicBezTo>
                      <a:cubicBezTo>
                        <a:pt x="16694" y="1601"/>
                        <a:pt x="15779" y="1372"/>
                        <a:pt x="14864" y="1098"/>
                      </a:cubicBezTo>
                      <a:cubicBezTo>
                        <a:pt x="13950" y="961"/>
                        <a:pt x="13035" y="778"/>
                        <a:pt x="12120" y="640"/>
                      </a:cubicBezTo>
                      <a:cubicBezTo>
                        <a:pt x="11206" y="458"/>
                        <a:pt x="10291" y="366"/>
                        <a:pt x="9422" y="275"/>
                      </a:cubicBezTo>
                      <a:cubicBezTo>
                        <a:pt x="8553" y="183"/>
                        <a:pt x="7730" y="92"/>
                        <a:pt x="6907" y="92"/>
                      </a:cubicBezTo>
                      <a:cubicBezTo>
                        <a:pt x="6129" y="46"/>
                        <a:pt x="5352" y="46"/>
                        <a:pt x="4666" y="0"/>
                      </a:cubicBezTo>
                      <a:close/>
                    </a:path>
                  </a:pathLst>
                </a:custGeom>
                <a:solidFill>
                  <a:srgbClr val="FFEC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7" name="Google Shape;317;p19"/>
              <p:cNvSpPr/>
              <p:nvPr/>
            </p:nvSpPr>
            <p:spPr>
              <a:xfrm>
                <a:off x="8150933" y="2767460"/>
                <a:ext cx="217111" cy="1664948"/>
              </a:xfrm>
              <a:custGeom>
                <a:avLst/>
                <a:gdLst/>
                <a:ahLst/>
                <a:cxnLst/>
                <a:rect l="l" t="t" r="r" b="b"/>
                <a:pathLst>
                  <a:path w="12989" h="99608" extrusionOk="0">
                    <a:moveTo>
                      <a:pt x="8781" y="0"/>
                    </a:moveTo>
                    <a:lnTo>
                      <a:pt x="7272" y="778"/>
                    </a:lnTo>
                    <a:lnTo>
                      <a:pt x="46" y="96543"/>
                    </a:lnTo>
                    <a:cubicBezTo>
                      <a:pt x="0" y="97321"/>
                      <a:pt x="275" y="98053"/>
                      <a:pt x="732" y="98601"/>
                    </a:cubicBezTo>
                    <a:cubicBezTo>
                      <a:pt x="1189" y="99104"/>
                      <a:pt x="1830" y="99470"/>
                      <a:pt x="2516" y="99562"/>
                    </a:cubicBezTo>
                    <a:cubicBezTo>
                      <a:pt x="2561" y="99562"/>
                      <a:pt x="2653" y="99607"/>
                      <a:pt x="2698" y="99607"/>
                    </a:cubicBezTo>
                    <a:lnTo>
                      <a:pt x="2881" y="99607"/>
                    </a:lnTo>
                    <a:cubicBezTo>
                      <a:pt x="4391" y="99607"/>
                      <a:pt x="5671" y="98464"/>
                      <a:pt x="5763" y="96955"/>
                    </a:cubicBezTo>
                    <a:lnTo>
                      <a:pt x="12988" y="1189"/>
                    </a:lnTo>
                    <a:lnTo>
                      <a:pt x="11616" y="229"/>
                    </a:lnTo>
                    <a:lnTo>
                      <a:pt x="8781" y="0"/>
                    </a:lnTo>
                    <a:close/>
                  </a:path>
                </a:pathLst>
              </a:custGeom>
              <a:solidFill>
                <a:srgbClr val="8D7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8173866" y="2767460"/>
                <a:ext cx="171245" cy="1664948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99608" extrusionOk="0">
                    <a:moveTo>
                      <a:pt x="7409" y="0"/>
                    </a:moveTo>
                    <a:lnTo>
                      <a:pt x="0" y="98053"/>
                    </a:lnTo>
                    <a:cubicBezTo>
                      <a:pt x="0" y="98464"/>
                      <a:pt x="92" y="98830"/>
                      <a:pt x="366" y="99104"/>
                    </a:cubicBezTo>
                    <a:cubicBezTo>
                      <a:pt x="549" y="99333"/>
                      <a:pt x="823" y="99516"/>
                      <a:pt x="1144" y="99562"/>
                    </a:cubicBezTo>
                    <a:cubicBezTo>
                      <a:pt x="1189" y="99607"/>
                      <a:pt x="1281" y="99607"/>
                      <a:pt x="1326" y="99607"/>
                    </a:cubicBezTo>
                    <a:lnTo>
                      <a:pt x="1509" y="99607"/>
                    </a:lnTo>
                    <a:cubicBezTo>
                      <a:pt x="2195" y="99562"/>
                      <a:pt x="2790" y="99013"/>
                      <a:pt x="2881" y="98281"/>
                    </a:cubicBezTo>
                    <a:lnTo>
                      <a:pt x="10244" y="229"/>
                    </a:lnTo>
                    <a:lnTo>
                      <a:pt x="74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8147874" y="4308416"/>
                <a:ext cx="106274" cy="106408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6366" extrusionOk="0">
                    <a:moveTo>
                      <a:pt x="3119" y="0"/>
                    </a:moveTo>
                    <a:cubicBezTo>
                      <a:pt x="1614" y="0"/>
                      <a:pt x="409" y="616"/>
                      <a:pt x="366" y="1472"/>
                    </a:cubicBezTo>
                    <a:lnTo>
                      <a:pt x="0" y="5908"/>
                    </a:lnTo>
                    <a:cubicBezTo>
                      <a:pt x="83" y="5077"/>
                      <a:pt x="1225" y="4472"/>
                      <a:pt x="2669" y="4472"/>
                    </a:cubicBezTo>
                    <a:cubicBezTo>
                      <a:pt x="2813" y="4472"/>
                      <a:pt x="2960" y="4478"/>
                      <a:pt x="3110" y="4491"/>
                    </a:cubicBezTo>
                    <a:cubicBezTo>
                      <a:pt x="4757" y="4582"/>
                      <a:pt x="5991" y="5451"/>
                      <a:pt x="5946" y="6366"/>
                    </a:cubicBezTo>
                    <a:lnTo>
                      <a:pt x="6266" y="1930"/>
                    </a:lnTo>
                    <a:cubicBezTo>
                      <a:pt x="6357" y="1015"/>
                      <a:pt x="5077" y="146"/>
                      <a:pt x="3430" y="9"/>
                    </a:cubicBezTo>
                    <a:cubicBezTo>
                      <a:pt x="3325" y="3"/>
                      <a:pt x="3221" y="0"/>
                      <a:pt x="3119" y="0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8147874" y="4382898"/>
                <a:ext cx="99387" cy="55778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3337" extrusionOk="0">
                    <a:moveTo>
                      <a:pt x="2544" y="0"/>
                    </a:moveTo>
                    <a:cubicBezTo>
                      <a:pt x="2367" y="0"/>
                      <a:pt x="2195" y="12"/>
                      <a:pt x="2013" y="35"/>
                    </a:cubicBezTo>
                    <a:cubicBezTo>
                      <a:pt x="915" y="217"/>
                      <a:pt x="92" y="721"/>
                      <a:pt x="0" y="1452"/>
                    </a:cubicBezTo>
                    <a:cubicBezTo>
                      <a:pt x="0" y="2367"/>
                      <a:pt x="1235" y="3190"/>
                      <a:pt x="2836" y="3327"/>
                    </a:cubicBezTo>
                    <a:cubicBezTo>
                      <a:pt x="2944" y="3334"/>
                      <a:pt x="3052" y="3337"/>
                      <a:pt x="3158" y="3337"/>
                    </a:cubicBezTo>
                    <a:cubicBezTo>
                      <a:pt x="4617" y="3337"/>
                      <a:pt x="5818" y="2762"/>
                      <a:pt x="5946" y="1910"/>
                    </a:cubicBezTo>
                    <a:cubicBezTo>
                      <a:pt x="5946" y="1910"/>
                      <a:pt x="5946" y="1864"/>
                      <a:pt x="5946" y="1864"/>
                    </a:cubicBezTo>
                    <a:cubicBezTo>
                      <a:pt x="5946" y="1178"/>
                      <a:pt x="5260" y="538"/>
                      <a:pt x="4162" y="217"/>
                    </a:cubicBezTo>
                    <a:cubicBezTo>
                      <a:pt x="3842" y="126"/>
                      <a:pt x="3476" y="35"/>
                      <a:pt x="3110" y="35"/>
                    </a:cubicBezTo>
                    <a:cubicBezTo>
                      <a:pt x="2904" y="12"/>
                      <a:pt x="2721" y="0"/>
                      <a:pt x="25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8145584" y="4387127"/>
                <a:ext cx="97850" cy="134121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8024" extrusionOk="0">
                    <a:moveTo>
                      <a:pt x="2886" y="0"/>
                    </a:moveTo>
                    <a:cubicBezTo>
                      <a:pt x="1564" y="0"/>
                      <a:pt x="497" y="531"/>
                      <a:pt x="412" y="1336"/>
                    </a:cubicBezTo>
                    <a:lnTo>
                      <a:pt x="46" y="6276"/>
                    </a:lnTo>
                    <a:cubicBezTo>
                      <a:pt x="0" y="7145"/>
                      <a:pt x="1143" y="7922"/>
                      <a:pt x="2607" y="8014"/>
                    </a:cubicBezTo>
                    <a:cubicBezTo>
                      <a:pt x="2717" y="8020"/>
                      <a:pt x="2825" y="8023"/>
                      <a:pt x="2932" y="8023"/>
                    </a:cubicBezTo>
                    <a:cubicBezTo>
                      <a:pt x="4289" y="8023"/>
                      <a:pt x="5354" y="7493"/>
                      <a:pt x="5397" y="6687"/>
                    </a:cubicBezTo>
                    <a:lnTo>
                      <a:pt x="5762" y="1748"/>
                    </a:lnTo>
                    <a:cubicBezTo>
                      <a:pt x="5854" y="879"/>
                      <a:pt x="4711" y="102"/>
                      <a:pt x="3201" y="10"/>
                    </a:cubicBezTo>
                    <a:cubicBezTo>
                      <a:pt x="3095" y="4"/>
                      <a:pt x="2990" y="0"/>
                      <a:pt x="2886" y="0"/>
                    </a:cubicBezTo>
                    <a:close/>
                  </a:path>
                </a:pathLst>
              </a:custGeom>
              <a:solidFill>
                <a:srgbClr val="EA4E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8272467" y="2505252"/>
                <a:ext cx="95576" cy="282099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16877" extrusionOk="0">
                    <a:moveTo>
                      <a:pt x="4117" y="1"/>
                    </a:moveTo>
                    <a:lnTo>
                      <a:pt x="1" y="16465"/>
                    </a:lnTo>
                    <a:lnTo>
                      <a:pt x="1" y="16465"/>
                    </a:lnTo>
                    <a:lnTo>
                      <a:pt x="1510" y="15687"/>
                    </a:lnTo>
                    <a:lnTo>
                      <a:pt x="4345" y="15916"/>
                    </a:lnTo>
                    <a:lnTo>
                      <a:pt x="5717" y="16876"/>
                    </a:lnTo>
                    <a:lnTo>
                      <a:pt x="4117" y="1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8316812" y="2505252"/>
                <a:ext cx="33647" cy="104753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6267" extrusionOk="0">
                    <a:moveTo>
                      <a:pt x="1464" y="1"/>
                    </a:moveTo>
                    <a:lnTo>
                      <a:pt x="0" y="5809"/>
                    </a:lnTo>
                    <a:cubicBezTo>
                      <a:pt x="320" y="6083"/>
                      <a:pt x="641" y="6221"/>
                      <a:pt x="1006" y="6266"/>
                    </a:cubicBezTo>
                    <a:cubicBezTo>
                      <a:pt x="1327" y="6266"/>
                      <a:pt x="1692" y="6175"/>
                      <a:pt x="2013" y="5946"/>
                    </a:cubicBezTo>
                    <a:lnTo>
                      <a:pt x="14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8228139" y="2644956"/>
                <a:ext cx="305784" cy="1656741"/>
              </a:xfrm>
              <a:custGeom>
                <a:avLst/>
                <a:gdLst/>
                <a:ahLst/>
                <a:cxnLst/>
                <a:rect l="l" t="t" r="r" b="b"/>
                <a:pathLst>
                  <a:path w="18294" h="99117" extrusionOk="0">
                    <a:moveTo>
                      <a:pt x="15295" y="0"/>
                    </a:moveTo>
                    <a:cubicBezTo>
                      <a:pt x="13894" y="0"/>
                      <a:pt x="12701" y="1058"/>
                      <a:pt x="12485" y="2482"/>
                    </a:cubicBezTo>
                    <a:lnTo>
                      <a:pt x="0" y="97698"/>
                    </a:lnTo>
                    <a:lnTo>
                      <a:pt x="1327" y="98750"/>
                    </a:lnTo>
                    <a:lnTo>
                      <a:pt x="4162" y="99116"/>
                    </a:lnTo>
                    <a:lnTo>
                      <a:pt x="5671" y="98430"/>
                    </a:lnTo>
                    <a:lnTo>
                      <a:pt x="18156" y="3213"/>
                    </a:lnTo>
                    <a:cubicBezTo>
                      <a:pt x="18294" y="2436"/>
                      <a:pt x="18065" y="1704"/>
                      <a:pt x="17608" y="1110"/>
                    </a:cubicBezTo>
                    <a:cubicBezTo>
                      <a:pt x="17196" y="561"/>
                      <a:pt x="16601" y="195"/>
                      <a:pt x="15870" y="58"/>
                    </a:cubicBezTo>
                    <a:cubicBezTo>
                      <a:pt x="15824" y="12"/>
                      <a:pt x="15778" y="12"/>
                      <a:pt x="15687" y="12"/>
                    </a:cubicBezTo>
                    <a:lnTo>
                      <a:pt x="15550" y="12"/>
                    </a:lnTo>
                    <a:cubicBezTo>
                      <a:pt x="15464" y="4"/>
                      <a:pt x="15379" y="0"/>
                      <a:pt x="15295" y="0"/>
                    </a:cubicBezTo>
                    <a:close/>
                  </a:path>
                </a:pathLst>
              </a:custGeom>
              <a:solidFill>
                <a:srgbClr val="74E2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8250303" y="2645156"/>
                <a:ext cx="261456" cy="1656540"/>
              </a:xfrm>
              <a:custGeom>
                <a:avLst/>
                <a:gdLst/>
                <a:ahLst/>
                <a:cxnLst/>
                <a:rect l="l" t="t" r="r" b="b"/>
                <a:pathLst>
                  <a:path w="15642" h="99105" extrusionOk="0">
                    <a:moveTo>
                      <a:pt x="14224" y="0"/>
                    </a:moveTo>
                    <a:cubicBezTo>
                      <a:pt x="13492" y="0"/>
                      <a:pt x="12852" y="503"/>
                      <a:pt x="12760" y="1235"/>
                    </a:cubicBezTo>
                    <a:lnTo>
                      <a:pt x="1" y="98738"/>
                    </a:lnTo>
                    <a:lnTo>
                      <a:pt x="2836" y="99104"/>
                    </a:lnTo>
                    <a:lnTo>
                      <a:pt x="15596" y="1601"/>
                    </a:lnTo>
                    <a:cubicBezTo>
                      <a:pt x="15641" y="1189"/>
                      <a:pt x="15550" y="823"/>
                      <a:pt x="15321" y="549"/>
                    </a:cubicBezTo>
                    <a:cubicBezTo>
                      <a:pt x="15138" y="320"/>
                      <a:pt x="14864" y="137"/>
                      <a:pt x="14544" y="46"/>
                    </a:cubicBezTo>
                    <a:cubicBezTo>
                      <a:pt x="14498" y="0"/>
                      <a:pt x="14452" y="0"/>
                      <a:pt x="143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8426881" y="2659665"/>
                <a:ext cx="110102" cy="108681"/>
              </a:xfrm>
              <a:custGeom>
                <a:avLst/>
                <a:gdLst/>
                <a:ahLst/>
                <a:cxnLst/>
                <a:rect l="l" t="t" r="r" b="b"/>
                <a:pathLst>
                  <a:path w="6587" h="6502" extrusionOk="0">
                    <a:moveTo>
                      <a:pt x="6587" y="778"/>
                    </a:moveTo>
                    <a:lnTo>
                      <a:pt x="6581" y="824"/>
                    </a:lnTo>
                    <a:lnTo>
                      <a:pt x="6581" y="824"/>
                    </a:lnTo>
                    <a:cubicBezTo>
                      <a:pt x="6583" y="809"/>
                      <a:pt x="6585" y="794"/>
                      <a:pt x="6587" y="778"/>
                    </a:cubicBezTo>
                    <a:close/>
                    <a:moveTo>
                      <a:pt x="687" y="1"/>
                    </a:moveTo>
                    <a:lnTo>
                      <a:pt x="138" y="4391"/>
                    </a:lnTo>
                    <a:cubicBezTo>
                      <a:pt x="1" y="5352"/>
                      <a:pt x="1236" y="6266"/>
                      <a:pt x="2836" y="6449"/>
                    </a:cubicBezTo>
                    <a:cubicBezTo>
                      <a:pt x="3088" y="6484"/>
                      <a:pt x="3333" y="6501"/>
                      <a:pt x="3570" y="6501"/>
                    </a:cubicBezTo>
                    <a:cubicBezTo>
                      <a:pt x="4886" y="6501"/>
                      <a:pt x="5921" y="5983"/>
                      <a:pt x="6038" y="5169"/>
                    </a:cubicBezTo>
                    <a:lnTo>
                      <a:pt x="6581" y="824"/>
                    </a:lnTo>
                    <a:lnTo>
                      <a:pt x="6581" y="824"/>
                    </a:lnTo>
                    <a:cubicBezTo>
                      <a:pt x="6467" y="1581"/>
                      <a:pt x="5435" y="2108"/>
                      <a:pt x="4131" y="2108"/>
                    </a:cubicBezTo>
                    <a:cubicBezTo>
                      <a:pt x="3905" y="2108"/>
                      <a:pt x="3670" y="2092"/>
                      <a:pt x="3431" y="2059"/>
                    </a:cubicBezTo>
                    <a:cubicBezTo>
                      <a:pt x="1785" y="1830"/>
                      <a:pt x="595" y="916"/>
                      <a:pt x="687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8437595" y="2638403"/>
                <a:ext cx="100908" cy="56263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3366" extrusionOk="0">
                    <a:moveTo>
                      <a:pt x="2573" y="1"/>
                    </a:moveTo>
                    <a:cubicBezTo>
                      <a:pt x="1282" y="1"/>
                      <a:pt x="210" y="484"/>
                      <a:pt x="92" y="1273"/>
                    </a:cubicBezTo>
                    <a:lnTo>
                      <a:pt x="46" y="1273"/>
                    </a:lnTo>
                    <a:cubicBezTo>
                      <a:pt x="46" y="1273"/>
                      <a:pt x="46" y="1273"/>
                      <a:pt x="46" y="1319"/>
                    </a:cubicBezTo>
                    <a:cubicBezTo>
                      <a:pt x="0" y="2005"/>
                      <a:pt x="686" y="2691"/>
                      <a:pt x="1738" y="3057"/>
                    </a:cubicBezTo>
                    <a:cubicBezTo>
                      <a:pt x="2058" y="3194"/>
                      <a:pt x="2424" y="3285"/>
                      <a:pt x="2790" y="3331"/>
                    </a:cubicBezTo>
                    <a:cubicBezTo>
                      <a:pt x="2973" y="3354"/>
                      <a:pt x="3156" y="3365"/>
                      <a:pt x="3339" y="3365"/>
                    </a:cubicBezTo>
                    <a:cubicBezTo>
                      <a:pt x="3522" y="3365"/>
                      <a:pt x="3705" y="3354"/>
                      <a:pt x="3888" y="3331"/>
                    </a:cubicBezTo>
                    <a:cubicBezTo>
                      <a:pt x="4985" y="3239"/>
                      <a:pt x="5854" y="2782"/>
                      <a:pt x="5946" y="2050"/>
                    </a:cubicBezTo>
                    <a:cubicBezTo>
                      <a:pt x="6037" y="1136"/>
                      <a:pt x="4802" y="267"/>
                      <a:pt x="3202" y="38"/>
                    </a:cubicBezTo>
                    <a:cubicBezTo>
                      <a:pt x="2988" y="13"/>
                      <a:pt x="2778" y="1"/>
                      <a:pt x="25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8442175" y="2555848"/>
                <a:ext cx="103215" cy="134522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8048" extrusionOk="0">
                    <a:moveTo>
                      <a:pt x="3005" y="1"/>
                    </a:moveTo>
                    <a:cubicBezTo>
                      <a:pt x="1774" y="1"/>
                      <a:pt x="811" y="478"/>
                      <a:pt x="732" y="1227"/>
                    </a:cubicBezTo>
                    <a:lnTo>
                      <a:pt x="92" y="6166"/>
                    </a:lnTo>
                    <a:cubicBezTo>
                      <a:pt x="1" y="6989"/>
                      <a:pt x="1098" y="7813"/>
                      <a:pt x="2562" y="7996"/>
                    </a:cubicBezTo>
                    <a:cubicBezTo>
                      <a:pt x="2788" y="8031"/>
                      <a:pt x="3010" y="8048"/>
                      <a:pt x="3224" y="8048"/>
                    </a:cubicBezTo>
                    <a:cubicBezTo>
                      <a:pt x="4393" y="8048"/>
                      <a:pt x="5320" y="7548"/>
                      <a:pt x="5397" y="6852"/>
                    </a:cubicBezTo>
                    <a:lnTo>
                      <a:pt x="6037" y="1913"/>
                    </a:lnTo>
                    <a:cubicBezTo>
                      <a:pt x="6175" y="1090"/>
                      <a:pt x="5077" y="267"/>
                      <a:pt x="3614" y="38"/>
                    </a:cubicBezTo>
                    <a:cubicBezTo>
                      <a:pt x="3406" y="13"/>
                      <a:pt x="3202" y="1"/>
                      <a:pt x="3005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8228139" y="4277978"/>
                <a:ext cx="94807" cy="28362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16968" extrusionOk="0">
                    <a:moveTo>
                      <a:pt x="0" y="0"/>
                    </a:moveTo>
                    <a:lnTo>
                      <a:pt x="686" y="16967"/>
                    </a:lnTo>
                    <a:lnTo>
                      <a:pt x="5671" y="732"/>
                    </a:lnTo>
                    <a:lnTo>
                      <a:pt x="4162" y="1418"/>
                    </a:lnTo>
                    <a:lnTo>
                      <a:pt x="1327" y="1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8235778" y="4456661"/>
                <a:ext cx="32895" cy="104937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6278" extrusionOk="0">
                    <a:moveTo>
                      <a:pt x="870" y="1"/>
                    </a:moveTo>
                    <a:cubicBezTo>
                      <a:pt x="566" y="1"/>
                      <a:pt x="267" y="96"/>
                      <a:pt x="1" y="286"/>
                    </a:cubicBezTo>
                    <a:lnTo>
                      <a:pt x="229" y="6277"/>
                    </a:lnTo>
                    <a:lnTo>
                      <a:pt x="1967" y="515"/>
                    </a:lnTo>
                    <a:cubicBezTo>
                      <a:pt x="1693" y="241"/>
                      <a:pt x="1373" y="58"/>
                      <a:pt x="1052" y="12"/>
                    </a:cubicBezTo>
                    <a:cubicBezTo>
                      <a:pt x="992" y="4"/>
                      <a:pt x="931" y="1"/>
                      <a:pt x="870" y="1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8041616" y="2643618"/>
                <a:ext cx="178884" cy="1666486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99700" extrusionOk="0">
                    <a:moveTo>
                      <a:pt x="7775" y="1"/>
                    </a:moveTo>
                    <a:cubicBezTo>
                      <a:pt x="6266" y="1"/>
                      <a:pt x="5031" y="1190"/>
                      <a:pt x="4940" y="2699"/>
                    </a:cubicBezTo>
                    <a:lnTo>
                      <a:pt x="0" y="98602"/>
                    </a:lnTo>
                    <a:lnTo>
                      <a:pt x="1418" y="99516"/>
                    </a:lnTo>
                    <a:lnTo>
                      <a:pt x="4254" y="99699"/>
                    </a:lnTo>
                    <a:lnTo>
                      <a:pt x="5717" y="98922"/>
                    </a:lnTo>
                    <a:lnTo>
                      <a:pt x="10656" y="2973"/>
                    </a:lnTo>
                    <a:cubicBezTo>
                      <a:pt x="10702" y="2196"/>
                      <a:pt x="10428" y="1464"/>
                      <a:pt x="9924" y="915"/>
                    </a:cubicBezTo>
                    <a:cubicBezTo>
                      <a:pt x="9467" y="412"/>
                      <a:pt x="8827" y="92"/>
                      <a:pt x="8141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8065318" y="2643618"/>
                <a:ext cx="132249" cy="1666486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99700" extrusionOk="0">
                    <a:moveTo>
                      <a:pt x="6357" y="1"/>
                    </a:moveTo>
                    <a:cubicBezTo>
                      <a:pt x="5625" y="46"/>
                      <a:pt x="5076" y="595"/>
                      <a:pt x="5031" y="1327"/>
                    </a:cubicBezTo>
                    <a:lnTo>
                      <a:pt x="0" y="99516"/>
                    </a:lnTo>
                    <a:lnTo>
                      <a:pt x="2836" y="99699"/>
                    </a:lnTo>
                    <a:lnTo>
                      <a:pt x="7866" y="1464"/>
                    </a:lnTo>
                    <a:cubicBezTo>
                      <a:pt x="7912" y="1098"/>
                      <a:pt x="7775" y="732"/>
                      <a:pt x="7500" y="458"/>
                    </a:cubicBezTo>
                    <a:cubicBezTo>
                      <a:pt x="7317" y="229"/>
                      <a:pt x="7043" y="46"/>
                      <a:pt x="67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8118823" y="2661971"/>
                <a:ext cx="103984" cy="104870"/>
              </a:xfrm>
              <a:custGeom>
                <a:avLst/>
                <a:gdLst/>
                <a:ahLst/>
                <a:cxnLst/>
                <a:rect l="l" t="t" r="r" b="b"/>
                <a:pathLst>
                  <a:path w="6221" h="6274" extrusionOk="0">
                    <a:moveTo>
                      <a:pt x="6220" y="275"/>
                    </a:moveTo>
                    <a:lnTo>
                      <a:pt x="6220" y="282"/>
                    </a:lnTo>
                    <a:lnTo>
                      <a:pt x="6220" y="282"/>
                    </a:lnTo>
                    <a:cubicBezTo>
                      <a:pt x="6220" y="279"/>
                      <a:pt x="6220" y="277"/>
                      <a:pt x="6220" y="275"/>
                    </a:cubicBezTo>
                    <a:close/>
                    <a:moveTo>
                      <a:pt x="275" y="0"/>
                    </a:moveTo>
                    <a:lnTo>
                      <a:pt x="46" y="4436"/>
                    </a:lnTo>
                    <a:cubicBezTo>
                      <a:pt x="0" y="5351"/>
                      <a:pt x="1327" y="6174"/>
                      <a:pt x="2927" y="6266"/>
                    </a:cubicBezTo>
                    <a:cubicBezTo>
                      <a:pt x="3026" y="6271"/>
                      <a:pt x="3124" y="6274"/>
                      <a:pt x="3221" y="6274"/>
                    </a:cubicBezTo>
                    <a:cubicBezTo>
                      <a:pt x="4734" y="6274"/>
                      <a:pt x="5949" y="5616"/>
                      <a:pt x="5991" y="4756"/>
                    </a:cubicBezTo>
                    <a:lnTo>
                      <a:pt x="6220" y="282"/>
                    </a:lnTo>
                    <a:lnTo>
                      <a:pt x="6220" y="282"/>
                    </a:lnTo>
                    <a:cubicBezTo>
                      <a:pt x="6171" y="1181"/>
                      <a:pt x="4958" y="1838"/>
                      <a:pt x="3449" y="1838"/>
                    </a:cubicBezTo>
                    <a:cubicBezTo>
                      <a:pt x="3353" y="1838"/>
                      <a:pt x="3255" y="1835"/>
                      <a:pt x="3156" y="1829"/>
                    </a:cubicBezTo>
                    <a:cubicBezTo>
                      <a:pt x="1555" y="1738"/>
                      <a:pt x="229" y="915"/>
                      <a:pt x="275" y="0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8123403" y="2637367"/>
                <a:ext cx="99404" cy="55193"/>
              </a:xfrm>
              <a:custGeom>
                <a:avLst/>
                <a:gdLst/>
                <a:ahLst/>
                <a:cxnLst/>
                <a:rect l="l" t="t" r="r" b="b"/>
                <a:pathLst>
                  <a:path w="5947" h="3302" extrusionOk="0">
                    <a:moveTo>
                      <a:pt x="2762" y="0"/>
                    </a:moveTo>
                    <a:cubicBezTo>
                      <a:pt x="1300" y="0"/>
                      <a:pt x="132" y="616"/>
                      <a:pt x="47" y="1472"/>
                    </a:cubicBezTo>
                    <a:lnTo>
                      <a:pt x="1" y="1472"/>
                    </a:lnTo>
                    <a:cubicBezTo>
                      <a:pt x="1" y="1472"/>
                      <a:pt x="1" y="1472"/>
                      <a:pt x="1" y="1518"/>
                    </a:cubicBezTo>
                    <a:cubicBezTo>
                      <a:pt x="1" y="2204"/>
                      <a:pt x="733" y="2844"/>
                      <a:pt x="1830" y="3119"/>
                    </a:cubicBezTo>
                    <a:cubicBezTo>
                      <a:pt x="2150" y="3210"/>
                      <a:pt x="2516" y="3301"/>
                      <a:pt x="2882" y="3301"/>
                    </a:cubicBezTo>
                    <a:cubicBezTo>
                      <a:pt x="3294" y="3301"/>
                      <a:pt x="3659" y="3301"/>
                      <a:pt x="3980" y="3256"/>
                    </a:cubicBezTo>
                    <a:cubicBezTo>
                      <a:pt x="5077" y="3073"/>
                      <a:pt x="5900" y="2478"/>
                      <a:pt x="5946" y="1792"/>
                    </a:cubicBezTo>
                    <a:cubicBezTo>
                      <a:pt x="5946" y="1792"/>
                      <a:pt x="5946" y="1792"/>
                      <a:pt x="5946" y="1747"/>
                    </a:cubicBezTo>
                    <a:cubicBezTo>
                      <a:pt x="5946" y="878"/>
                      <a:pt x="4666" y="100"/>
                      <a:pt x="3065" y="9"/>
                    </a:cubicBezTo>
                    <a:cubicBezTo>
                      <a:pt x="2963" y="3"/>
                      <a:pt x="2862" y="0"/>
                      <a:pt x="27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8128000" y="2554043"/>
                <a:ext cx="94807" cy="134088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022" extrusionOk="0">
                    <a:moveTo>
                      <a:pt x="2778" y="0"/>
                    </a:moveTo>
                    <a:cubicBezTo>
                      <a:pt x="1402" y="0"/>
                      <a:pt x="317" y="610"/>
                      <a:pt x="275" y="1381"/>
                    </a:cubicBezTo>
                    <a:lnTo>
                      <a:pt x="46" y="6366"/>
                    </a:lnTo>
                    <a:cubicBezTo>
                      <a:pt x="0" y="7235"/>
                      <a:pt x="1144" y="7966"/>
                      <a:pt x="2653" y="8012"/>
                    </a:cubicBezTo>
                    <a:cubicBezTo>
                      <a:pt x="2752" y="8018"/>
                      <a:pt x="2851" y="8021"/>
                      <a:pt x="2948" y="8021"/>
                    </a:cubicBezTo>
                    <a:cubicBezTo>
                      <a:pt x="4279" y="8021"/>
                      <a:pt x="5354" y="7450"/>
                      <a:pt x="5397" y="6640"/>
                    </a:cubicBezTo>
                    <a:lnTo>
                      <a:pt x="5671" y="1655"/>
                    </a:lnTo>
                    <a:cubicBezTo>
                      <a:pt x="5671" y="832"/>
                      <a:pt x="4528" y="100"/>
                      <a:pt x="3064" y="9"/>
                    </a:cubicBezTo>
                    <a:cubicBezTo>
                      <a:pt x="2968" y="3"/>
                      <a:pt x="2872" y="0"/>
                      <a:pt x="2778" y="0"/>
                    </a:cubicBezTo>
                    <a:close/>
                  </a:path>
                </a:pathLst>
              </a:custGeom>
              <a:solidFill>
                <a:srgbClr val="FA5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8041616" y="4291734"/>
                <a:ext cx="95576" cy="281330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16831" extrusionOk="0">
                    <a:moveTo>
                      <a:pt x="0" y="1"/>
                    </a:moveTo>
                    <a:lnTo>
                      <a:pt x="2013" y="16830"/>
                    </a:lnTo>
                    <a:lnTo>
                      <a:pt x="5717" y="321"/>
                    </a:lnTo>
                    <a:lnTo>
                      <a:pt x="4254" y="1098"/>
                    </a:lnTo>
                    <a:lnTo>
                      <a:pt x="1418" y="9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8063781" y="4468311"/>
                <a:ext cx="33647" cy="104753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6267" extrusionOk="0">
                    <a:moveTo>
                      <a:pt x="1007" y="1"/>
                    </a:moveTo>
                    <a:cubicBezTo>
                      <a:pt x="641" y="1"/>
                      <a:pt x="321" y="92"/>
                      <a:pt x="1" y="321"/>
                    </a:cubicBezTo>
                    <a:lnTo>
                      <a:pt x="687" y="6266"/>
                    </a:lnTo>
                    <a:lnTo>
                      <a:pt x="2013" y="413"/>
                    </a:lnTo>
                    <a:cubicBezTo>
                      <a:pt x="1693" y="184"/>
                      <a:pt x="1373" y="47"/>
                      <a:pt x="1007" y="1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751895" y="3735994"/>
                <a:ext cx="670422" cy="843188"/>
              </a:xfrm>
              <a:custGeom>
                <a:avLst/>
                <a:gdLst/>
                <a:ahLst/>
                <a:cxnLst/>
                <a:rect l="l" t="t" r="r" b="b"/>
                <a:pathLst>
                  <a:path w="40109" h="50445" extrusionOk="0">
                    <a:moveTo>
                      <a:pt x="0" y="0"/>
                    </a:moveTo>
                    <a:cubicBezTo>
                      <a:pt x="0" y="0"/>
                      <a:pt x="3430" y="50444"/>
                      <a:pt x="7638" y="50444"/>
                    </a:cubicBezTo>
                    <a:lnTo>
                      <a:pt x="32471" y="50444"/>
                    </a:lnTo>
                    <a:cubicBezTo>
                      <a:pt x="36633" y="50444"/>
                      <a:pt x="40109" y="0"/>
                      <a:pt x="40109" y="0"/>
                    </a:cubicBezTo>
                    <a:close/>
                  </a:path>
                </a:pathLst>
              </a:custGeom>
              <a:solidFill>
                <a:srgbClr val="3F79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795471" y="4211469"/>
                <a:ext cx="583270" cy="55059"/>
              </a:xfrm>
              <a:custGeom>
                <a:avLst/>
                <a:gdLst/>
                <a:ahLst/>
                <a:cxnLst/>
                <a:rect l="l" t="t" r="r" b="b"/>
                <a:pathLst>
                  <a:path w="34895" h="3294" extrusionOk="0">
                    <a:moveTo>
                      <a:pt x="0" y="1"/>
                    </a:moveTo>
                    <a:cubicBezTo>
                      <a:pt x="137" y="1098"/>
                      <a:pt x="275" y="2196"/>
                      <a:pt x="412" y="3293"/>
                    </a:cubicBezTo>
                    <a:lnTo>
                      <a:pt x="34483" y="3293"/>
                    </a:lnTo>
                    <a:cubicBezTo>
                      <a:pt x="34620" y="2196"/>
                      <a:pt x="34758" y="1098"/>
                      <a:pt x="34895" y="1"/>
                    </a:cubicBez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768711" y="3946970"/>
                <a:ext cx="636791" cy="54290"/>
              </a:xfrm>
              <a:custGeom>
                <a:avLst/>
                <a:gdLst/>
                <a:ahLst/>
                <a:cxnLst/>
                <a:rect l="l" t="t" r="r" b="b"/>
                <a:pathLst>
                  <a:path w="38097" h="3248" extrusionOk="0">
                    <a:moveTo>
                      <a:pt x="1" y="1"/>
                    </a:moveTo>
                    <a:cubicBezTo>
                      <a:pt x="92" y="1053"/>
                      <a:pt x="184" y="2150"/>
                      <a:pt x="321" y="3248"/>
                    </a:cubicBezTo>
                    <a:lnTo>
                      <a:pt x="37776" y="3248"/>
                    </a:lnTo>
                    <a:cubicBezTo>
                      <a:pt x="37868" y="2150"/>
                      <a:pt x="38005" y="1053"/>
                      <a:pt x="38096" y="1"/>
                    </a:cubicBez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777887" y="4043299"/>
                <a:ext cx="618438" cy="126900"/>
              </a:xfrm>
              <a:custGeom>
                <a:avLst/>
                <a:gdLst/>
                <a:ahLst/>
                <a:cxnLst/>
                <a:rect l="l" t="t" r="r" b="b"/>
                <a:pathLst>
                  <a:path w="36999" h="7592" extrusionOk="0">
                    <a:moveTo>
                      <a:pt x="0" y="0"/>
                    </a:moveTo>
                    <a:cubicBezTo>
                      <a:pt x="229" y="2470"/>
                      <a:pt x="503" y="5031"/>
                      <a:pt x="778" y="7592"/>
                    </a:cubicBezTo>
                    <a:lnTo>
                      <a:pt x="36221" y="7592"/>
                    </a:lnTo>
                    <a:cubicBezTo>
                      <a:pt x="36496" y="5031"/>
                      <a:pt x="36770" y="2470"/>
                      <a:pt x="36999" y="0"/>
                    </a:cubicBez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706029" y="3681720"/>
                <a:ext cx="761385" cy="54290"/>
              </a:xfrm>
              <a:custGeom>
                <a:avLst/>
                <a:gdLst/>
                <a:ahLst/>
                <a:cxnLst/>
                <a:rect l="l" t="t" r="r" b="b"/>
                <a:pathLst>
                  <a:path w="45551" h="3248" extrusionOk="0">
                    <a:moveTo>
                      <a:pt x="1647" y="0"/>
                    </a:moveTo>
                    <a:cubicBezTo>
                      <a:pt x="778" y="0"/>
                      <a:pt x="0" y="732"/>
                      <a:pt x="0" y="1647"/>
                    </a:cubicBezTo>
                    <a:cubicBezTo>
                      <a:pt x="0" y="2516"/>
                      <a:pt x="778" y="3247"/>
                      <a:pt x="1647" y="3247"/>
                    </a:cubicBezTo>
                    <a:lnTo>
                      <a:pt x="43904" y="3247"/>
                    </a:lnTo>
                    <a:cubicBezTo>
                      <a:pt x="44819" y="3247"/>
                      <a:pt x="45551" y="2516"/>
                      <a:pt x="45551" y="1647"/>
                    </a:cubicBezTo>
                    <a:cubicBezTo>
                      <a:pt x="45551" y="732"/>
                      <a:pt x="44819" y="0"/>
                      <a:pt x="43904" y="0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9"/>
            <p:cNvGrpSpPr/>
            <p:nvPr/>
          </p:nvGrpSpPr>
          <p:grpSpPr>
            <a:xfrm>
              <a:off x="4970776" y="4453188"/>
              <a:ext cx="4644424" cy="779860"/>
              <a:chOff x="3635623" y="4453307"/>
              <a:chExt cx="7315206" cy="779860"/>
            </a:xfrm>
          </p:grpSpPr>
          <p:sp>
            <p:nvSpPr>
              <p:cNvPr id="344" name="Google Shape;344;p19"/>
              <p:cNvSpPr/>
              <p:nvPr/>
            </p:nvSpPr>
            <p:spPr>
              <a:xfrm>
                <a:off x="3635623" y="4453307"/>
                <a:ext cx="7315206" cy="420715"/>
              </a:xfrm>
              <a:custGeom>
                <a:avLst/>
                <a:gdLst/>
                <a:ahLst/>
                <a:cxnLst/>
                <a:rect l="l" t="t" r="r" b="b"/>
                <a:pathLst>
                  <a:path w="132354" h="7612" extrusionOk="0">
                    <a:moveTo>
                      <a:pt x="1" y="1"/>
                    </a:moveTo>
                    <a:lnTo>
                      <a:pt x="1" y="7611"/>
                    </a:lnTo>
                    <a:lnTo>
                      <a:pt x="132353" y="7611"/>
                    </a:lnTo>
                    <a:lnTo>
                      <a:pt x="132353" y="1"/>
                    </a:lnTo>
                    <a:close/>
                  </a:path>
                </a:pathLst>
              </a:custGeom>
              <a:solidFill>
                <a:srgbClr val="EFED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3635623" y="4453307"/>
                <a:ext cx="7315206" cy="133919"/>
              </a:xfrm>
              <a:custGeom>
                <a:avLst/>
                <a:gdLst/>
                <a:ahLst/>
                <a:cxnLst/>
                <a:rect l="l" t="t" r="r" b="b"/>
                <a:pathLst>
                  <a:path w="132354" h="2423" extrusionOk="0">
                    <a:moveTo>
                      <a:pt x="1" y="1"/>
                    </a:moveTo>
                    <a:lnTo>
                      <a:pt x="1" y="2423"/>
                    </a:lnTo>
                    <a:lnTo>
                      <a:pt x="132353" y="2423"/>
                    </a:lnTo>
                    <a:lnTo>
                      <a:pt x="1323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4360544" y="4873967"/>
                <a:ext cx="5864644" cy="359200"/>
              </a:xfrm>
              <a:custGeom>
                <a:avLst/>
                <a:gdLst/>
                <a:ahLst/>
                <a:cxnLst/>
                <a:rect l="l" t="t" r="r" b="b"/>
                <a:pathLst>
                  <a:path w="106109" h="6499" extrusionOk="0">
                    <a:moveTo>
                      <a:pt x="1" y="0"/>
                    </a:moveTo>
                    <a:lnTo>
                      <a:pt x="1" y="6499"/>
                    </a:lnTo>
                    <a:lnTo>
                      <a:pt x="106108" y="6499"/>
                    </a:lnTo>
                    <a:lnTo>
                      <a:pt x="106108" y="0"/>
                    </a:lnTo>
                    <a:close/>
                  </a:path>
                </a:pathLst>
              </a:custGeom>
              <a:solidFill>
                <a:srgbClr val="CECC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4360544" y="4873967"/>
                <a:ext cx="5864644" cy="176311"/>
              </a:xfrm>
              <a:custGeom>
                <a:avLst/>
                <a:gdLst/>
                <a:ahLst/>
                <a:cxnLst/>
                <a:rect l="l" t="t" r="r" b="b"/>
                <a:pathLst>
                  <a:path w="106109" h="3190" extrusionOk="0">
                    <a:moveTo>
                      <a:pt x="1" y="0"/>
                    </a:moveTo>
                    <a:lnTo>
                      <a:pt x="1" y="3190"/>
                    </a:lnTo>
                    <a:lnTo>
                      <a:pt x="106108" y="3190"/>
                    </a:lnTo>
                    <a:lnTo>
                      <a:pt x="106108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Виртуальное образование ">
            <a:extLst>
              <a:ext uri="{FF2B5EF4-FFF2-40B4-BE49-F238E27FC236}">
                <a16:creationId xmlns:a16="http://schemas.microsoft.com/office/drawing/2014/main" id="{BA8EB4D3-65FE-6122-9BA7-599B767C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552" y="1351585"/>
            <a:ext cx="2694000" cy="26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1" name="Google Shape;871;p34"/>
          <p:cNvSpPr txBox="1">
            <a:spLocks noGrp="1"/>
          </p:cNvSpPr>
          <p:nvPr>
            <p:ph type="title"/>
          </p:nvPr>
        </p:nvSpPr>
        <p:spPr>
          <a:xfrm>
            <a:off x="542107" y="29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Segoe Print" panose="02000600000000000000" pitchFamily="2" charset="0"/>
              </a:rPr>
              <a:t> 2. Действия над комплексными числами в тригонометрической форме</a:t>
            </a:r>
            <a:endParaRPr sz="2000" dirty="0">
              <a:latin typeface="Seaford Display" panose="020F0502020204030204" pitchFamily="2" charset="0"/>
            </a:endParaRPr>
          </a:p>
        </p:txBody>
      </p:sp>
      <p:sp>
        <p:nvSpPr>
          <p:cNvPr id="873" name="Google Shape;873;p34"/>
          <p:cNvSpPr/>
          <p:nvPr/>
        </p:nvSpPr>
        <p:spPr>
          <a:xfrm>
            <a:off x="975621" y="2158770"/>
            <a:ext cx="328292" cy="279959"/>
          </a:xfrm>
          <a:prstGeom prst="decagon">
            <a:avLst>
              <a:gd name="vf" fmla="val 105146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4"/>
          <p:cNvSpPr/>
          <p:nvPr/>
        </p:nvSpPr>
        <p:spPr>
          <a:xfrm>
            <a:off x="4835047" y="1665962"/>
            <a:ext cx="2993690" cy="2724433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4"/>
          <p:cNvSpPr/>
          <p:nvPr/>
        </p:nvSpPr>
        <p:spPr>
          <a:xfrm>
            <a:off x="1315263" y="2079566"/>
            <a:ext cx="26940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rPr>
              <a:t>Задание</a:t>
            </a:r>
            <a:endParaRPr sz="2200" b="1" dirty="0">
              <a:solidFill>
                <a:schemeClr val="lt2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5E423-560F-C10F-C13C-8167127FAEE7}"/>
              </a:ext>
            </a:extLst>
          </p:cNvPr>
          <p:cNvSpPr txBox="1"/>
          <p:nvPr/>
        </p:nvSpPr>
        <p:spPr>
          <a:xfrm>
            <a:off x="1139767" y="2931090"/>
            <a:ext cx="2869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ptos Narrow" panose="020B0004020202020204" pitchFamily="34" charset="0"/>
              </a:rPr>
              <a:t>Выполнить действия над комплексными числами в тригонометрической форме</a:t>
            </a:r>
            <a:r>
              <a:rPr lang="ru-RU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C6C178-04F0-5CB1-15B8-9CC064058FFE}"/>
                  </a:ext>
                </a:extLst>
              </p:cNvPr>
              <p:cNvSpPr txBox="1"/>
              <p:nvPr/>
            </p:nvSpPr>
            <p:spPr>
              <a:xfrm>
                <a:off x="5342336" y="2739354"/>
                <a:ext cx="1979112" cy="1110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1+ⅈ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8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2−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ru-RU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parajita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parajita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ⅈ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7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ru-RU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parajita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parajita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+3ⅈ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C6C178-04F0-5CB1-15B8-9CC0640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6" y="2739354"/>
                <a:ext cx="1979112" cy="1110432"/>
              </a:xfrm>
              <a:prstGeom prst="rect">
                <a:avLst/>
              </a:prstGeom>
              <a:blipFill>
                <a:blip r:embed="rId4"/>
                <a:stretch>
                  <a:fillRect r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5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Segoe Print" panose="02000600000000000000" pitchFamily="2" charset="0"/>
              </a:rPr>
              <a:t>Теория </a:t>
            </a:r>
            <a:r>
              <a:rPr lang="ru-RU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0A9CA087-4649-AFAA-2C4D-36D3572BD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865" y="1060902"/>
                <a:ext cx="8353425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ru-RU" b="0" i="0" dirty="0">
                    <a:solidFill>
                      <a:schemeClr val="bg1"/>
                    </a:solidFill>
                  </a:rPr>
                  <a:t>Обозначим через</a:t>
                </a:r>
                <a:r>
                  <a:rPr lang="ru-RU" b="0" i="0" dirty="0">
                    <a:solidFill>
                      <a:srgbClr val="FF0000"/>
                    </a:solidFill>
                  </a:rPr>
                  <a:t> </a:t>
                </a:r>
                <a:r>
                  <a:rPr lang="en-US" b="0" dirty="0">
                    <a:solidFill>
                      <a:srgbClr val="FF0000"/>
                    </a:solidFill>
                  </a:rPr>
                  <a:t>r</a:t>
                </a:r>
                <a:r>
                  <a:rPr lang="ru-RU" b="0" i="0" dirty="0">
                    <a:solidFill>
                      <a:srgbClr val="FF0000"/>
                    </a:solidFill>
                  </a:rPr>
                  <a:t> </a:t>
                </a:r>
                <a:r>
                  <a:rPr lang="ru-RU" b="0" i="0" dirty="0">
                    <a:solidFill>
                      <a:schemeClr val="bg1"/>
                    </a:solidFill>
                  </a:rPr>
                  <a:t>модуль вектора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6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𝑂𝐴</m:t>
                        </m:r>
                      </m:e>
                    </m:acc>
                  </m:oMath>
                </a14:m>
                <a:r>
                  <a:rPr lang="ru-RU" b="0" i="0" dirty="0">
                    <a:solidFill>
                      <a:schemeClr val="bg1"/>
                    </a:solidFill>
                  </a:rPr>
                  <a:t>, через </a:t>
                </a:r>
                <a:r>
                  <a:rPr lang="ru-RU" b="0" dirty="0">
                    <a:solidFill>
                      <a:srgbClr val="FF0000"/>
                    </a:solidFill>
                    <a:cs typeface="Arial" charset="0"/>
                  </a:rPr>
                  <a:t>φ</a:t>
                </a:r>
                <a:r>
                  <a:rPr lang="ru-RU" b="0" i="0" dirty="0">
                    <a:solidFill>
                      <a:schemeClr val="bg1"/>
                    </a:solidFill>
                  </a:rPr>
                  <a:t> угол между вектором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6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𝑂𝐴</m:t>
                        </m:r>
                      </m:e>
                    </m:acc>
                  </m:oMath>
                </a14:m>
                <a:r>
                  <a:rPr lang="ru-RU" sz="1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b="0" i="0" dirty="0">
                    <a:solidFill>
                      <a:schemeClr val="bg1"/>
                    </a:solidFill>
                  </a:rPr>
                  <a:t>и положительным направлением оси </a:t>
                </a:r>
                <a:r>
                  <a:rPr lang="en-US" b="0" dirty="0">
                    <a:solidFill>
                      <a:srgbClr val="FF0000"/>
                    </a:solidFill>
                    <a:latin typeface="+mn-lt"/>
                  </a:rPr>
                  <a:t>OX</a:t>
                </a:r>
                <a:r>
                  <a:rPr lang="ru-RU" b="0" i="0" dirty="0">
                    <a:solidFill>
                      <a:schemeClr val="bg1"/>
                    </a:solidFill>
                  </a:rPr>
                  <a:t>.</a:t>
                </a:r>
                <a:endParaRPr lang="en-US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0A9CA087-4649-AFAA-2C4D-36D3572BD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865" y="1060902"/>
                <a:ext cx="8353425" cy="584775"/>
              </a:xfrm>
              <a:prstGeom prst="rect">
                <a:avLst/>
              </a:prstGeom>
              <a:blipFill>
                <a:blip r:embed="rId3"/>
                <a:stretch>
                  <a:fillRect l="-219" b="-1041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8">
            <a:extLst>
              <a:ext uri="{FF2B5EF4-FFF2-40B4-BE49-F238E27FC236}">
                <a16:creationId xmlns:a16="http://schemas.microsoft.com/office/drawing/2014/main" id="{0CC80C81-B2F8-7F5F-663B-CDE30B085EAC}"/>
              </a:ext>
            </a:extLst>
          </p:cNvPr>
          <p:cNvGrpSpPr>
            <a:grpSpLocks/>
          </p:cNvGrpSpPr>
          <p:nvPr/>
        </p:nvGrpSpPr>
        <p:grpSpPr bwMode="auto">
          <a:xfrm>
            <a:off x="385697" y="1726954"/>
            <a:ext cx="2584450" cy="1970087"/>
            <a:chOff x="468" y="1675"/>
            <a:chExt cx="1628" cy="1241"/>
          </a:xfrm>
        </p:grpSpPr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1C6D0BB5-F0F9-0E2F-7529-226E4131F7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" y="1675"/>
              <a:ext cx="1582" cy="1241"/>
              <a:chOff x="468" y="1675"/>
              <a:chExt cx="1582" cy="1241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0A5BB5C6-54FE-8308-C2F8-7E0EBA09A7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" y="2556"/>
                <a:ext cx="1554" cy="0"/>
              </a:xfrm>
              <a:prstGeom prst="line">
                <a:avLst/>
              </a:prstGeom>
              <a:noFill/>
              <a:ln w="22225">
                <a:solidFill>
                  <a:schemeClr val="tx2"/>
                </a:solidFill>
                <a:miter lim="800000"/>
                <a:headEnd/>
                <a:tailEnd type="triangle" w="med" len="lg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DAFDE9B6-CE6B-3770-3847-175B2AA6C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8" y="1758"/>
                <a:ext cx="0" cy="1158"/>
              </a:xfrm>
              <a:prstGeom prst="line">
                <a:avLst/>
              </a:prstGeom>
              <a:noFill/>
              <a:ln w="22225">
                <a:solidFill>
                  <a:schemeClr val="tx2"/>
                </a:solidFill>
                <a:miter lim="800000"/>
                <a:headEnd/>
                <a:tailEnd type="triangle" w="med" len="lg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  <p:sp>
            <p:nvSpPr>
              <p:cNvPr id="18" name="Rectangle 10">
                <a:extLst>
                  <a:ext uri="{FF2B5EF4-FFF2-40B4-BE49-F238E27FC236}">
                    <a16:creationId xmlns:a16="http://schemas.microsoft.com/office/drawing/2014/main" id="{56CDEA7A-0D26-13E0-2E84-EE23B9EC0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75"/>
                <a:ext cx="20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>
                    <a:solidFill>
                      <a:srgbClr val="993300"/>
                    </a:solidFill>
                  </a:rPr>
                  <a:t>y</a:t>
                </a:r>
                <a:endParaRPr lang="ru-RU">
                  <a:solidFill>
                    <a:srgbClr val="993300"/>
                  </a:solidFill>
                </a:endParaRPr>
              </a:p>
            </p:txBody>
          </p:sp>
          <p:sp>
            <p:nvSpPr>
              <p:cNvPr id="19" name="Rectangle 11">
                <a:extLst>
                  <a:ext uri="{FF2B5EF4-FFF2-40B4-BE49-F238E27FC236}">
                    <a16:creationId xmlns:a16="http://schemas.microsoft.com/office/drawing/2014/main" id="{32651C82-8096-AD69-163C-77E105D53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2539"/>
                <a:ext cx="20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ru-RU">
                    <a:solidFill>
                      <a:srgbClr val="993300"/>
                    </a:solidFill>
                  </a:rPr>
                  <a:t>0</a:t>
                </a:r>
              </a:p>
            </p:txBody>
          </p:sp>
          <p:sp>
            <p:nvSpPr>
              <p:cNvPr id="20" name="Rectangle 12">
                <a:extLst>
                  <a:ext uri="{FF2B5EF4-FFF2-40B4-BE49-F238E27FC236}">
                    <a16:creationId xmlns:a16="http://schemas.microsoft.com/office/drawing/2014/main" id="{0111325A-7EDF-75A2-B086-32DA4F908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5" y="2545"/>
                <a:ext cx="20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ru-RU">
                    <a:solidFill>
                      <a:srgbClr val="993300"/>
                    </a:solidFill>
                  </a:rPr>
                  <a:t>х</a:t>
                </a:r>
              </a:p>
            </p:txBody>
          </p:sp>
        </p:grpSp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9357A610-018D-F495-60EF-8F4CA3D1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2146"/>
              <a:ext cx="60" cy="62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685C08F8-EEA5-616C-82A0-121ADF4A4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1930"/>
              <a:ext cx="5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A(a; b)</a:t>
              </a:r>
              <a:endParaRPr lang="ru-RU" sz="18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15">
              <a:extLst>
                <a:ext uri="{FF2B5EF4-FFF2-40B4-BE49-F238E27FC236}">
                  <a16:creationId xmlns:a16="http://schemas.microsoft.com/office/drawing/2014/main" id="{EC200ACB-79AC-E282-6A10-64459D3C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" y="1848"/>
              <a:ext cx="298" cy="250"/>
              <a:chOff x="534" y="1848"/>
              <a:chExt cx="298" cy="250"/>
            </a:xfrm>
          </p:grpSpPr>
          <p:sp>
            <p:nvSpPr>
              <p:cNvPr id="14" name="Oval 16">
                <a:extLst>
                  <a:ext uri="{FF2B5EF4-FFF2-40B4-BE49-F238E27FC236}">
                    <a16:creationId xmlns:a16="http://schemas.microsoft.com/office/drawing/2014/main" id="{31688E7A-991B-9A14-AB6D-67FD7D3CF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" y="1878"/>
                <a:ext cx="216" cy="216"/>
              </a:xfrm>
              <a:prstGeom prst="ellips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5" name="Rectangle 17">
                <a:extLst>
                  <a:ext uri="{FF2B5EF4-FFF2-40B4-BE49-F238E27FC236}">
                    <a16:creationId xmlns:a16="http://schemas.microsoft.com/office/drawing/2014/main" id="{E3C1CA3A-9ECD-42CA-1696-6E28DB964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" y="1848"/>
                <a:ext cx="2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>
                    <a:solidFill>
                      <a:schemeClr val="tx2"/>
                    </a:solidFill>
                  </a:rPr>
                  <a:t>z</a:t>
                </a:r>
                <a:endParaRPr lang="ru-RU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9" name="Line 18">
              <a:extLst>
                <a:ext uri="{FF2B5EF4-FFF2-40B4-BE49-F238E27FC236}">
                  <a16:creationId xmlns:a16="http://schemas.microsoft.com/office/drawing/2014/main" id="{DFFD580D-54D5-EF43-8F8C-DB85AE9B5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6" y="2148"/>
              <a:ext cx="0" cy="417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10" name="Line 19">
              <a:extLst>
                <a:ext uri="{FF2B5EF4-FFF2-40B4-BE49-F238E27FC236}">
                  <a16:creationId xmlns:a16="http://schemas.microsoft.com/office/drawing/2014/main" id="{B16047E8-ADBF-DED6-DBFC-77234ABF8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6" y="2172"/>
              <a:ext cx="540" cy="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4585CFBA-8CF9-E9F1-63D9-8CDA6022E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" y="2508"/>
              <a:ext cx="17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21">
              <a:extLst>
                <a:ext uri="{FF2B5EF4-FFF2-40B4-BE49-F238E27FC236}">
                  <a16:creationId xmlns:a16="http://schemas.microsoft.com/office/drawing/2014/main" id="{EA4FE027-C459-537F-65F6-5F3CD8F1D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" y="2056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b</a:t>
              </a:r>
              <a:endParaRPr lang="ru-RU" sz="1800" dirty="0">
                <a:solidFill>
                  <a:srgbClr val="FF0000"/>
                </a:solidFill>
              </a:endParaRPr>
            </a:p>
          </p:txBody>
        </p:sp>
        <p:sp>
          <p:nvSpPr>
            <p:cNvPr id="13" name="Line 27">
              <a:extLst>
                <a:ext uri="{FF2B5EF4-FFF2-40B4-BE49-F238E27FC236}">
                  <a16:creationId xmlns:a16="http://schemas.microsoft.com/office/drawing/2014/main" id="{38D12378-2DD6-387F-39DA-A156EAA46A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2184"/>
              <a:ext cx="522" cy="36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1" name="Rectangle 23">
            <a:extLst>
              <a:ext uri="{FF2B5EF4-FFF2-40B4-BE49-F238E27FC236}">
                <a16:creationId xmlns:a16="http://schemas.microsoft.com/office/drawing/2014/main" id="{68337954-5EE0-4D8C-047F-AF186CAE6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72" y="1502928"/>
            <a:ext cx="4095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</a:rPr>
              <a:t>Тогда имеют место равенства:</a:t>
            </a:r>
            <a:endParaRPr lang="en-US" b="0" i="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2" name="Object 0">
            <a:extLst>
              <a:ext uri="{FF2B5EF4-FFF2-40B4-BE49-F238E27FC236}">
                <a16:creationId xmlns:a16="http://schemas.microsoft.com/office/drawing/2014/main" id="{8B678EA0-B6C6-A4D5-15A5-D055192231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225858"/>
              </p:ext>
            </p:extLst>
          </p:nvPr>
        </p:nvGraphicFramePr>
        <p:xfrm>
          <a:off x="4291034" y="1721809"/>
          <a:ext cx="3222625" cy="45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1473200" imgH="203200" progId="Equation.3">
                  <p:embed/>
                </p:oleObj>
              </mc:Choice>
              <mc:Fallback>
                <p:oleObj name="Формула" r:id="rId4" imgW="1473200" imgH="203200" progId="Equation.3">
                  <p:embed/>
                  <p:pic>
                    <p:nvPicPr>
                      <p:cNvPr id="22" name="Object 0">
                        <a:extLst>
                          <a:ext uri="{FF2B5EF4-FFF2-40B4-BE49-F238E27FC236}">
                            <a16:creationId xmlns:a16="http://schemas.microsoft.com/office/drawing/2014/main" id="{8B678EA0-B6C6-A4D5-15A5-D055192231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034" y="1721809"/>
                        <a:ext cx="3222625" cy="4553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5">
            <a:extLst>
              <a:ext uri="{FF2B5EF4-FFF2-40B4-BE49-F238E27FC236}">
                <a16:creationId xmlns:a16="http://schemas.microsoft.com/office/drawing/2014/main" id="{58968706-69AD-EF29-91D8-9A4EBCDE0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725" y="2042068"/>
            <a:ext cx="50196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</a:rPr>
              <a:t>Следовательно, комплексное число </a:t>
            </a:r>
            <a:r>
              <a:rPr lang="en-US" sz="1600" b="0" dirty="0">
                <a:solidFill>
                  <a:srgbClr val="FF0000"/>
                </a:solidFill>
              </a:rPr>
              <a:t>z</a:t>
            </a:r>
            <a:r>
              <a:rPr lang="ru-RU" b="0" i="0" dirty="0">
                <a:solidFill>
                  <a:schemeClr val="bg1"/>
                </a:solidFill>
              </a:rPr>
              <a:t> можно представить в виде: </a:t>
            </a:r>
            <a:endParaRPr lang="en-US" b="0" i="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4" name="Object 1">
            <a:extLst>
              <a:ext uri="{FF2B5EF4-FFF2-40B4-BE49-F238E27FC236}">
                <a16:creationId xmlns:a16="http://schemas.microsoft.com/office/drawing/2014/main" id="{14590103-C84D-D9D6-D1FC-80EE8D1A9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721483"/>
              </p:ext>
            </p:extLst>
          </p:nvPr>
        </p:nvGraphicFramePr>
        <p:xfrm>
          <a:off x="4655049" y="2357271"/>
          <a:ext cx="358298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1637589" imgH="203112" progId="Equation.3">
                  <p:embed/>
                </p:oleObj>
              </mc:Choice>
              <mc:Fallback>
                <p:oleObj name="Формула" r:id="rId6" imgW="1637589" imgH="203112" progId="Equation.3">
                  <p:embed/>
                  <p:pic>
                    <p:nvPicPr>
                      <p:cNvPr id="24" name="Object 1">
                        <a:extLst>
                          <a:ext uri="{FF2B5EF4-FFF2-40B4-BE49-F238E27FC236}">
                            <a16:creationId xmlns:a16="http://schemas.microsoft.com/office/drawing/2014/main" id="{14590103-C84D-D9D6-D1FC-80EE8D1A95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049" y="2357271"/>
                        <a:ext cx="3582987" cy="42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utoShape 36">
            <a:extLst>
              <a:ext uri="{FF2B5EF4-FFF2-40B4-BE49-F238E27FC236}">
                <a16:creationId xmlns:a16="http://schemas.microsoft.com/office/drawing/2014/main" id="{BA956480-F24D-E29A-D7FB-5F705A5F3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72" y="2820741"/>
            <a:ext cx="3028950" cy="485775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 dirty="0"/>
          </a:p>
        </p:txBody>
      </p:sp>
      <p:graphicFrame>
        <p:nvGraphicFramePr>
          <p:cNvPr id="26" name="Object 2">
            <a:extLst>
              <a:ext uri="{FF2B5EF4-FFF2-40B4-BE49-F238E27FC236}">
                <a16:creationId xmlns:a16="http://schemas.microsoft.com/office/drawing/2014/main" id="{C363CB2C-E76A-8360-ED10-060AD1126B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190311"/>
              </p:ext>
            </p:extLst>
          </p:nvPr>
        </p:nvGraphicFramePr>
        <p:xfrm>
          <a:off x="5035278" y="2835822"/>
          <a:ext cx="27495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1256755" imgH="203112" progId="Equation.3">
                  <p:embed/>
                </p:oleObj>
              </mc:Choice>
              <mc:Fallback>
                <p:oleObj name="Формула" r:id="rId8" imgW="1256755" imgH="203112" progId="Equation.3">
                  <p:embed/>
                  <p:pic>
                    <p:nvPicPr>
                      <p:cNvPr id="26" name="Object 2">
                        <a:extLst>
                          <a:ext uri="{FF2B5EF4-FFF2-40B4-BE49-F238E27FC236}">
                            <a16:creationId xmlns:a16="http://schemas.microsoft.com/office/drawing/2014/main" id="{C363CB2C-E76A-8360-ED10-060AD1126B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5278" y="2835822"/>
                        <a:ext cx="2749550" cy="42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">
            <a:extLst>
              <a:ext uri="{FF2B5EF4-FFF2-40B4-BE49-F238E27FC236}">
                <a16:creationId xmlns:a16="http://schemas.microsoft.com/office/drawing/2014/main" id="{9FB1D9D7-3DE0-5D3C-6BCF-72AA25B82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399321"/>
              </p:ext>
            </p:extLst>
          </p:nvPr>
        </p:nvGraphicFramePr>
        <p:xfrm>
          <a:off x="5141617" y="3284576"/>
          <a:ext cx="26098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1193800" imgH="393700" progId="Equation.3">
                  <p:embed/>
                </p:oleObj>
              </mc:Choice>
              <mc:Fallback>
                <p:oleObj name="Формула" r:id="rId10" imgW="1193800" imgH="393700" progId="Equation.3">
                  <p:embed/>
                  <p:pic>
                    <p:nvPicPr>
                      <p:cNvPr id="31" name="Object 4">
                        <a:extLst>
                          <a:ext uri="{FF2B5EF4-FFF2-40B4-BE49-F238E27FC236}">
                            <a16:creationId xmlns:a16="http://schemas.microsoft.com/office/drawing/2014/main" id="{9FB1D9D7-3DE0-5D3C-6BCF-72AA25B821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1617" y="3284576"/>
                        <a:ext cx="260985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>
            <a:extLst>
              <a:ext uri="{FF2B5EF4-FFF2-40B4-BE49-F238E27FC236}">
                <a16:creationId xmlns:a16="http://schemas.microsoft.com/office/drawing/2014/main" id="{51FF9DEB-2B42-D960-2B34-5AA2B0C783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55345"/>
              </p:ext>
            </p:extLst>
          </p:nvPr>
        </p:nvGraphicFramePr>
        <p:xfrm>
          <a:off x="1930421" y="3329491"/>
          <a:ext cx="23606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2" imgW="1079032" imgH="291973" progId="Equation.3">
                  <p:embed/>
                </p:oleObj>
              </mc:Choice>
              <mc:Fallback>
                <p:oleObj name="Формула" r:id="rId12" imgW="1079032" imgH="291973" progId="Equation.3">
                  <p:embed/>
                  <p:pic>
                    <p:nvPicPr>
                      <p:cNvPr id="32" name="Object 3">
                        <a:extLst>
                          <a:ext uri="{FF2B5EF4-FFF2-40B4-BE49-F238E27FC236}">
                            <a16:creationId xmlns:a16="http://schemas.microsoft.com/office/drawing/2014/main" id="{51FF9DEB-2B42-D960-2B34-5AA2B0C783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21" y="3329491"/>
                        <a:ext cx="2360613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46">
                <a:extLst>
                  <a:ext uri="{FF2B5EF4-FFF2-40B4-BE49-F238E27FC236}">
                    <a16:creationId xmlns:a16="http://schemas.microsoft.com/office/drawing/2014/main" id="{C7B7FD03-368E-BF08-E9EF-00683E232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97" y="4132017"/>
                <a:ext cx="8162925" cy="9848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ru-RU" b="0" i="0" dirty="0">
                    <a:solidFill>
                      <a:schemeClr val="bg1"/>
                    </a:solidFill>
                  </a:rPr>
                  <a:t>Аргумент комплексного числа </a:t>
                </a:r>
                <a:r>
                  <a:rPr lang="en-US" sz="1600" b="0" dirty="0">
                    <a:solidFill>
                      <a:srgbClr val="FF0000"/>
                    </a:solidFill>
                  </a:rPr>
                  <a:t>z</a:t>
                </a:r>
                <a:r>
                  <a:rPr lang="ru-RU" b="0" i="0" dirty="0">
                    <a:solidFill>
                      <a:schemeClr val="bg1"/>
                    </a:solidFill>
                  </a:rPr>
                  <a:t> считается положительным, если он отсчитывается от положительного направления оси </a:t>
                </a:r>
                <a:r>
                  <a:rPr lang="en-US" b="0" dirty="0">
                    <a:solidFill>
                      <a:srgbClr val="FF0000"/>
                    </a:solidFill>
                    <a:latin typeface="+mn-lt"/>
                  </a:rPr>
                  <a:t>OX</a:t>
                </a:r>
                <a:r>
                  <a:rPr lang="ru-RU" b="0" i="0" dirty="0">
                    <a:solidFill>
                      <a:srgbClr val="FF0000"/>
                    </a:solidFill>
                  </a:rPr>
                  <a:t> </a:t>
                </a:r>
                <a:r>
                  <a:rPr lang="ru-RU" b="0" i="0" dirty="0">
                    <a:solidFill>
                      <a:schemeClr val="bg1"/>
                    </a:solidFill>
                  </a:rPr>
                  <a:t>против часовой стрелки. Очевидно, что </a:t>
                </a:r>
                <a:r>
                  <a:rPr lang="ru-RU" b="0" dirty="0" err="1">
                    <a:solidFill>
                      <a:srgbClr val="FF0000"/>
                    </a:solidFill>
                    <a:cs typeface="Arial" charset="0"/>
                  </a:rPr>
                  <a:t>φ</a:t>
                </a:r>
                <a:r>
                  <a:rPr lang="ru-RU" b="0" i="0" dirty="0" err="1">
                    <a:solidFill>
                      <a:schemeClr val="bg1"/>
                    </a:solidFill>
                  </a:rPr>
                  <a:t> </a:t>
                </a:r>
                <a:r>
                  <a:rPr lang="ru-RU" b="0" i="0" dirty="0">
                    <a:solidFill>
                      <a:schemeClr val="bg1"/>
                    </a:solidFill>
                  </a:rPr>
                  <a:t>определяется не однозначно, а с точностью до слагаемого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ru-RU" dirty="0">
                  <a:solidFill>
                    <a:srgbClr val="FF0000"/>
                  </a:solidFill>
                </a:endParaRPr>
              </a:p>
              <a:p>
                <a:endParaRPr lang="en-US" b="0" i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46">
                <a:extLst>
                  <a:ext uri="{FF2B5EF4-FFF2-40B4-BE49-F238E27FC236}">
                    <a16:creationId xmlns:a16="http://schemas.microsoft.com/office/drawing/2014/main" id="{C7B7FD03-368E-BF08-E9EF-00683E232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697" y="4132017"/>
                <a:ext cx="8162925" cy="984885"/>
              </a:xfrm>
              <a:prstGeom prst="rect">
                <a:avLst/>
              </a:prstGeom>
              <a:blipFill>
                <a:blip r:embed="rId14"/>
                <a:stretch>
                  <a:fillRect l="-224" t="-18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  <p:bldP spid="23" grpId="0" autoUpdateAnimBg="0"/>
      <p:bldP spid="25" grpId="0" animBg="1"/>
      <p:bldP spid="3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C19C9-2551-D5F6-AB43-CFCAAAF6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5" y="198438"/>
            <a:ext cx="8592855" cy="607683"/>
          </a:xfrm>
        </p:spPr>
        <p:txBody>
          <a:bodyPr/>
          <a:lstStyle/>
          <a:p>
            <a:r>
              <a:rPr lang="ru-RU" sz="2400" dirty="0">
                <a:latin typeface="Segoe Print" panose="02000600000000000000" pitchFamily="2" charset="0"/>
              </a:rPr>
              <a:t>Переход из алгебраической формы в тригонометрическую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37F23-B667-AA70-C140-D29F919595B6}"/>
              </a:ext>
            </a:extLst>
          </p:cNvPr>
          <p:cNvSpPr txBox="1"/>
          <p:nvPr/>
        </p:nvSpPr>
        <p:spPr>
          <a:xfrm>
            <a:off x="137785" y="1290181"/>
            <a:ext cx="8592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6033A0AC-E943-72C7-EF2A-FF7055D78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60" y="1058515"/>
                <a:ext cx="8465715" cy="33647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altLang="ru-RU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Та запись комплексного числа, которую мы использовали до сих пор, называется </a:t>
                </a:r>
                <a:r>
                  <a:rPr kumimoji="0" lang="ru-RU" altLang="ru-RU" b="1" i="1" u="none" strike="noStrike" cap="none" normalizeH="0" baseline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алгебраической формой</a:t>
                </a:r>
                <a:endParaRPr kumimoji="0" lang="en-US" altLang="ru-RU" b="1" i="1" u="none" strike="noStrike" cap="none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altLang="ru-RU" b="1" i="1" u="none" strike="noStrike" cap="none" normalizeH="0" baseline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записи комплексного числа</a:t>
                </a:r>
                <a:r>
                  <a:rPr kumimoji="0" lang="ru-RU" altLang="ru-RU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</a:t>
                </a:r>
                <a:r>
                  <a:rPr kumimoji="0" lang="en-US" altLang="ru-RU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kumimoji="0" lang="ru-RU" altLang="ru-RU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Часто бывает удобна немного другая форма записи комплексного числа. </a:t>
                </a:r>
                <a:endParaRPr kumimoji="0" lang="en-US" altLang="ru-RU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altLang="ru-RU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𝑧</m:t>
                    </m:r>
                    <m:r>
                      <a:rPr lang="ru-RU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𝑎</m:t>
                    </m:r>
                    <m:r>
                      <a:rPr lang="ru-RU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ru-RU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  <m:r>
                      <a:rPr lang="ru-RU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⋅</m:t>
                    </m:r>
                    <m:r>
                      <a:rPr lang="ru-RU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𝑏</m:t>
                    </m:r>
                  </m:oMath>
                </a14:m>
                <a:r>
                  <a:rPr lang="ru-RU" dirty="0">
                    <a:solidFill>
                      <a:srgbClr val="FFFF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kumimoji="0" lang="ru-RU" altLang="ru-RU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 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kumimoji="0" lang="ru-RU" altLang="ru-RU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.Тогда по определению аргумента имеем:</a:t>
                </a:r>
                <a:r>
                  <a:rPr kumimoji="0" lang="ru-RU" altLang="ru-RU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kumimoji="0" lang="en-US" altLang="ru-RU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algn="just">
                  <a:buClrTx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</m:func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parajita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parajita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  <m:e>
                            <m:func>
                              <m:func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</m:func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ru-RU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parajita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parajita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parajita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</m:func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</m:func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ea typeface="Calibri" panose="020F0502020204030204" pitchFamily="34" charset="0"/>
                    <a:cs typeface="Aparajita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𝑟𝑠𝑖𝑛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algn="just">
                  <a:buClrTx/>
                </a:pPr>
                <a:r>
                  <a:rPr lang="ru-RU" dirty="0">
                    <a:solidFill>
                      <a:schemeClr val="bg1"/>
                    </a:solidFill>
                  </a:rPr>
                  <a:t>Отсюда получается </a:t>
                </a:r>
              </a:p>
              <a:p>
                <a:pPr algn="just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𝑧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𝑏𝑖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𝑟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𝜑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𝑠𝑖𝑛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𝜑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algn="just">
                  <a:buClrTx/>
                </a:pPr>
                <a:r>
                  <a:rPr lang="ru-RU" b="0" i="0" dirty="0">
                    <a:solidFill>
                      <a:schemeClr val="bg1"/>
                    </a:solidFill>
                    <a:effectLst/>
                    <a:latin typeface="Times" panose="02020603050405020304" pitchFamily="18" charset="0"/>
                  </a:rPr>
                  <a:t>Такая форма называется </a:t>
                </a:r>
                <a:r>
                  <a:rPr lang="ru-RU" b="1" i="1" dirty="0">
                    <a:solidFill>
                      <a:srgbClr val="00B0F0"/>
                    </a:solidFill>
                    <a:effectLst/>
                    <a:latin typeface="Times" panose="02020603050405020304" pitchFamily="18" charset="0"/>
                  </a:rPr>
                  <a:t>тригонометрической формой записи комплексного</a:t>
                </a:r>
                <a:endParaRPr lang="en-US" b="1" i="1" dirty="0">
                  <a:solidFill>
                    <a:srgbClr val="00B0F0"/>
                  </a:solidFill>
                  <a:effectLst/>
                  <a:latin typeface="Times" panose="02020603050405020304" pitchFamily="18" charset="0"/>
                </a:endParaRPr>
              </a:p>
              <a:p>
                <a:pPr algn="just">
                  <a:buClrTx/>
                </a:pPr>
                <a:r>
                  <a:rPr lang="ru-RU" b="1" i="1" dirty="0">
                    <a:solidFill>
                      <a:srgbClr val="00B0F0"/>
                    </a:solidFill>
                    <a:effectLst/>
                    <a:latin typeface="Times" panose="02020603050405020304" pitchFamily="18" charset="0"/>
                  </a:rPr>
                  <a:t> числа</a:t>
                </a:r>
                <a:r>
                  <a:rPr lang="ru-RU" b="0" i="0" dirty="0">
                    <a:solidFill>
                      <a:schemeClr val="bg1"/>
                    </a:solidFill>
                    <a:effectLst/>
                    <a:latin typeface="Times" panose="02020603050405020304" pitchFamily="18" charset="0"/>
                  </a:rPr>
                  <a:t>. Как видно, для того, чтобы перейти от алгебраической формы записи </a:t>
                </a:r>
                <a:endParaRPr lang="en-US" b="0" i="0" dirty="0">
                  <a:solidFill>
                    <a:schemeClr val="bg1"/>
                  </a:solidFill>
                  <a:effectLst/>
                  <a:latin typeface="Times" panose="02020603050405020304" pitchFamily="18" charset="0"/>
                </a:endParaRPr>
              </a:p>
              <a:p>
                <a:pPr algn="just">
                  <a:buClrTx/>
                </a:pPr>
                <a:r>
                  <a:rPr lang="ru-RU" b="0" i="0" dirty="0">
                    <a:solidFill>
                      <a:schemeClr val="bg1"/>
                    </a:solidFill>
                    <a:effectLst/>
                    <a:latin typeface="Times" panose="02020603050405020304" pitchFamily="18" charset="0"/>
                  </a:rPr>
                  <a:t>комплексного числа к тригонометрической форме, нужно найти его модуль и один из аргументов.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algn="just">
                  <a:buClrTx/>
                </a:pPr>
                <a:endParaRPr lang="ru-RU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altLang="ru-RU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6033A0AC-E943-72C7-EF2A-FF7055D78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3360" y="1058515"/>
                <a:ext cx="8465715" cy="3364767"/>
              </a:xfrm>
              <a:prstGeom prst="rect">
                <a:avLst/>
              </a:prstGeom>
              <a:blipFill>
                <a:blip r:embed="rId2"/>
                <a:stretch>
                  <a:fillRect l="-2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9276EEA-F07D-0510-5CD8-C531CD2A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0025" y="-182563"/>
            <a:ext cx="17145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Думать ">
            <a:extLst>
              <a:ext uri="{FF2B5EF4-FFF2-40B4-BE49-F238E27FC236}">
                <a16:creationId xmlns:a16="http://schemas.microsoft.com/office/drawing/2014/main" id="{40478701-72D7-4606-37EB-308D1D88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27" y="2118725"/>
            <a:ext cx="1219202" cy="121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92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14BD04-E69B-0D72-2D56-1B23FBA3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9" y="298232"/>
            <a:ext cx="2481463" cy="2502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F58501-6D87-2AE8-632B-91DBF52A0370}"/>
                  </a:ext>
                </a:extLst>
              </p:cNvPr>
              <p:cNvSpPr txBox="1"/>
              <p:nvPr/>
            </p:nvSpPr>
            <p:spPr>
              <a:xfrm>
                <a:off x="3219188" y="298232"/>
                <a:ext cx="5473874" cy="2962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B0F0"/>
                    </a:solidFill>
                  </a:rPr>
                  <a:t>I</a:t>
                </a:r>
                <a:r>
                  <a:rPr lang="ru-RU" dirty="0">
                    <a:solidFill>
                      <a:srgbClr val="00B0F0"/>
                    </a:solidFill>
                  </a:rPr>
                  <a:t> четверть: </a:t>
                </a:r>
                <a:r>
                  <a:rPr lang="en-US" dirty="0">
                    <a:solidFill>
                      <a:srgbClr val="FFC000"/>
                    </a:solidFill>
                  </a:rPr>
                  <a:t>(x &gt;0, y&gt;0),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𝑡𝑔</m:t>
                    </m:r>
                    <m:r>
                      <a:rPr lang="en-US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𝜑</m:t>
                    </m:r>
                    <m:r>
                      <a:rPr lang="en-US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𝑏</m:t>
                        </m:r>
                      </m:num>
                      <m:den>
                        <m:r>
                          <a:rPr lang="ru-RU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𝑎𝑟𝑐𝑡𝑔</m:t>
                    </m:r>
                    <m:f>
                      <m:fPr>
                        <m:ctrlP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B0F0"/>
                    </a:solidFill>
                  </a:rPr>
                  <a:t>II </a:t>
                </a:r>
                <a:r>
                  <a:rPr lang="ru-RU" dirty="0">
                    <a:solidFill>
                      <a:srgbClr val="00B0F0"/>
                    </a:solidFill>
                  </a:rPr>
                  <a:t>четверть: </a:t>
                </a:r>
                <a:r>
                  <a:rPr lang="ru-RU" dirty="0">
                    <a:solidFill>
                      <a:srgbClr val="FFC000"/>
                    </a:solidFill>
                  </a:rPr>
                  <a:t>(</a:t>
                </a:r>
                <a:r>
                  <a:rPr lang="en-US" dirty="0">
                    <a:solidFill>
                      <a:srgbClr val="FFC000"/>
                    </a:solidFill>
                  </a:rPr>
                  <a:t>x &lt; 0, y &gt; 0),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𝜑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tg</a:t>
                </a:r>
                <a:r>
                  <a:rPr lang="ru-RU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𝜑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𝑎𝑟𝑐𝑡𝑔</m:t>
                    </m:r>
                    <m:f>
                      <m:fPr>
                        <m:ctrlP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III </a:t>
                </a:r>
                <a:r>
                  <a:rPr lang="ru-RU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четверть: </a:t>
                </a:r>
                <a:r>
                  <a:rPr lang="ru-RU" dirty="0">
                    <a:solidFill>
                      <a:srgbClr val="FFC000"/>
                    </a:solidFill>
                  </a:rPr>
                  <a:t>(</a:t>
                </a:r>
                <a:r>
                  <a:rPr lang="en-US" dirty="0">
                    <a:solidFill>
                      <a:srgbClr val="FFC000"/>
                    </a:solidFill>
                  </a:rPr>
                  <a:t>x &lt; 0, y &lt; 0),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arctg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𝜑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𝜑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𝑎𝑟𝑐𝑡𝑔</m:t>
                    </m:r>
                    <m:f>
                      <m:fPr>
                        <m:ctrlP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IV </a:t>
                </a:r>
                <a:r>
                  <a:rPr lang="ru-RU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четверть:</a:t>
                </a:r>
                <a:r>
                  <a:rPr lang="en-US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solidFill>
                      <a:srgbClr val="FFC000"/>
                    </a:solidFill>
                  </a:rPr>
                  <a:t>(</a:t>
                </a:r>
                <a:r>
                  <a:rPr lang="en-US" dirty="0">
                    <a:solidFill>
                      <a:srgbClr val="FFC000"/>
                    </a:solidFill>
                  </a:rPr>
                  <a:t>x &gt; 0, y &lt; 0),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arctg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𝜑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-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𝜑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𝑎𝑟𝑐𝑡𝑔</m:t>
                    </m:r>
                    <m:f>
                      <m:fPr>
                        <m:ctrlP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  <a:p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F58501-6D87-2AE8-632B-91DBF52A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88" y="298232"/>
                <a:ext cx="5473874" cy="2962478"/>
              </a:xfrm>
              <a:prstGeom prst="rect">
                <a:avLst/>
              </a:prstGeom>
              <a:blipFill>
                <a:blip r:embed="rId3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FED7D0-AC0E-90DA-15C2-5EC9AACC8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729" y="3095900"/>
            <a:ext cx="1517339" cy="18208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B83B20-BE2D-FC1C-D150-DF406165D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033" y="3095900"/>
            <a:ext cx="1600794" cy="182080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11D3E2-6613-835F-3118-0DB340B34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613" y="3095900"/>
            <a:ext cx="1600793" cy="18208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6378FA-6A56-93BC-973A-4876D44D0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925" y="3095900"/>
            <a:ext cx="1580905" cy="183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89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Сова ">
            <a:extLst>
              <a:ext uri="{FF2B5EF4-FFF2-40B4-BE49-F238E27FC236}">
                <a16:creationId xmlns:a16="http://schemas.microsoft.com/office/drawing/2014/main" id="{003A6A6D-18E2-4436-9820-696D8704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056" y="737960"/>
            <a:ext cx="3453887" cy="34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3D726-AE32-3CE2-9AD9-3BD4ABD5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764" y="1307100"/>
            <a:ext cx="5464200" cy="2529300"/>
          </a:xfrm>
        </p:spPr>
        <p:txBody>
          <a:bodyPr/>
          <a:lstStyle/>
          <a:p>
            <a:r>
              <a:rPr lang="ru-RU" sz="2000" dirty="0">
                <a:latin typeface="Segoe Print" panose="02000600000000000000" pitchFamily="2" charset="0"/>
              </a:rPr>
              <a:t>Действия над комплексными числами в тригонометрической форме</a:t>
            </a:r>
            <a:endParaRPr lang="ru-RU" sz="20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7C5FBDDE-FDCF-B90A-AB45-6E8D572A6976}"/>
              </a:ext>
            </a:extLst>
          </p:cNvPr>
          <p:cNvSpPr/>
          <p:nvPr/>
        </p:nvSpPr>
        <p:spPr>
          <a:xfrm>
            <a:off x="0" y="212942"/>
            <a:ext cx="1839900" cy="181627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250B7B-CC45-4C93-BA51-07880BF801E8}"/>
                  </a:ext>
                </a:extLst>
              </p:cNvPr>
              <p:cNvSpPr txBox="1"/>
              <p:nvPr/>
            </p:nvSpPr>
            <p:spPr>
              <a:xfrm>
                <a:off x="-293649" y="496485"/>
                <a:ext cx="2427197" cy="1249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u="sng" dirty="0">
                    <a:solidFill>
                      <a:srgbClr val="FFFF00"/>
                    </a:solidFill>
                  </a:rPr>
                  <a:t>Умножение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parajita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parajita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ru-RU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+ⅈ</m:t>
                          </m:r>
                          <m:func>
                            <m:funcPr>
                              <m:ctrlPr>
                                <a:rPr lang="ru-RU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2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parajita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parajita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parajita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u="sng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250B7B-CC45-4C93-BA51-07880BF8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3649" y="496485"/>
                <a:ext cx="2427197" cy="1249188"/>
              </a:xfrm>
              <a:prstGeom prst="rect">
                <a:avLst/>
              </a:prstGeom>
              <a:blipFill>
                <a:blip r:embed="rId3"/>
                <a:stretch>
                  <a:fillRect t="-488" b="-18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Овал 4">
            <a:extLst>
              <a:ext uri="{FF2B5EF4-FFF2-40B4-BE49-F238E27FC236}">
                <a16:creationId xmlns:a16="http://schemas.microsoft.com/office/drawing/2014/main" id="{2EA1C200-824E-B2AF-6231-BE5AA9787E47}"/>
              </a:ext>
            </a:extLst>
          </p:cNvPr>
          <p:cNvSpPr/>
          <p:nvPr/>
        </p:nvSpPr>
        <p:spPr>
          <a:xfrm>
            <a:off x="0" y="3139337"/>
            <a:ext cx="1839900" cy="181627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9DB3F4-17C8-288B-DED8-1DCE7E7DFFD4}"/>
                  </a:ext>
                </a:extLst>
              </p:cNvPr>
              <p:cNvSpPr txBox="1"/>
              <p:nvPr/>
            </p:nvSpPr>
            <p:spPr>
              <a:xfrm>
                <a:off x="68894" y="3544866"/>
                <a:ext cx="1702113" cy="1203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u="sng" dirty="0">
                    <a:solidFill>
                      <a:srgbClr val="FFFF00"/>
                    </a:solidFill>
                  </a:rPr>
                  <a:t>Деление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12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2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2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parajita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ru-RU" sz="12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+ⅈ</m:t>
                    </m:r>
                    <m:func>
                      <m:funcPr>
                        <m:ctrlPr>
                          <a:rPr lang="ru-RU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9DB3F4-17C8-288B-DED8-1DCE7E7DF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4" y="3544866"/>
                <a:ext cx="1702113" cy="1203727"/>
              </a:xfrm>
              <a:prstGeom prst="rect">
                <a:avLst/>
              </a:prstGeom>
              <a:blipFill>
                <a:blip r:embed="rId4"/>
                <a:stretch>
                  <a:fillRect t="-10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A78AE9D4-D352-141E-48E5-4565B68A6C23}"/>
              </a:ext>
            </a:extLst>
          </p:cNvPr>
          <p:cNvSpPr/>
          <p:nvPr/>
        </p:nvSpPr>
        <p:spPr>
          <a:xfrm>
            <a:off x="7122472" y="187888"/>
            <a:ext cx="1771007" cy="1716067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38303A-C2FD-760E-DAF5-797111EB0CCA}"/>
                  </a:ext>
                </a:extLst>
              </p:cNvPr>
              <p:cNvSpPr txBox="1"/>
              <p:nvPr/>
            </p:nvSpPr>
            <p:spPr>
              <a:xfrm>
                <a:off x="7203890" y="428581"/>
                <a:ext cx="160816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u="sng" dirty="0">
                    <a:solidFill>
                      <a:srgbClr val="FFFF00"/>
                    </a:solidFill>
                  </a:rPr>
                  <a:t>Возведение в степень </a:t>
                </a:r>
                <a:endParaRPr lang="en-US" u="sng" dirty="0">
                  <a:solidFill>
                    <a:srgbClr val="FFFF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ru-RU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𝜑</m:t>
                        </m:r>
                      </m:e>
                    </m:func>
                    <m:r>
                      <a:rPr lang="ru-RU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+ⅈ</m:t>
                    </m:r>
                    <m:func>
                      <m:func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𝜑</m:t>
                        </m:r>
                      </m:e>
                    </m:func>
                  </m:oMath>
                </a14:m>
                <a:r>
                  <a:rPr lang="ru-RU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)</a:t>
                </a:r>
                <a:endParaRPr lang="ru-RU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38303A-C2FD-760E-DAF5-797111EB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90" y="428581"/>
                <a:ext cx="1608169" cy="1384995"/>
              </a:xfrm>
              <a:prstGeom prst="rect">
                <a:avLst/>
              </a:prstGeom>
              <a:blipFill>
                <a:blip r:embed="rId5"/>
                <a:stretch>
                  <a:fillRect t="-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71FB399E-4B37-DF76-C78B-17674448408A}"/>
              </a:ext>
            </a:extLst>
          </p:cNvPr>
          <p:cNvSpPr/>
          <p:nvPr/>
        </p:nvSpPr>
        <p:spPr>
          <a:xfrm>
            <a:off x="7047316" y="3139338"/>
            <a:ext cx="1839900" cy="175094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6A5BB-0F95-9980-74C2-E4989CCECCC1}"/>
                  </a:ext>
                </a:extLst>
              </p:cNvPr>
              <p:cNvSpPr txBox="1"/>
              <p:nvPr/>
            </p:nvSpPr>
            <p:spPr>
              <a:xfrm>
                <a:off x="7175708" y="3501495"/>
                <a:ext cx="1764743" cy="1359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u="sng" dirty="0">
                    <a:solidFill>
                      <a:srgbClr val="FFFF00"/>
                    </a:solidFill>
                  </a:rPr>
                  <a:t>Извлечение корня</a:t>
                </a:r>
                <a:endParaRPr lang="en-US" u="sng" dirty="0">
                  <a:solidFill>
                    <a:srgbClr val="FFFF00"/>
                  </a:solidFill>
                </a:endParaRPr>
              </a:p>
              <a:p>
                <a:endParaRPr lang="ru-RU" u="sng" dirty="0">
                  <a:solidFill>
                    <a:srgbClr val="FFFF00"/>
                  </a:solidFill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ctrlPr>
                          <a:rPr lang="ru-RU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radPr>
                      <m:deg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</m:deg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ad>
                      <m:rad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radPr>
                      <m:deg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</m:deg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𝑟</m:t>
                        </m:r>
                      </m:e>
                    </m:rad>
                  </m:oMath>
                </a14:m>
                <a:r>
                  <a:rPr lang="ru-RU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(cos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𝜑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+2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𝑘</m:t>
                        </m:r>
                      </m:num>
                      <m:den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ru-RU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 sin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𝜑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+2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𝑘</m:t>
                        </m:r>
                      </m:num>
                      <m:den>
                        <m: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)</a:t>
                </a:r>
                <a:endParaRPr lang="ru-RU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u="sng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6A5BB-0F95-9980-74C2-E4989CCEC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708" y="3501495"/>
                <a:ext cx="1764743" cy="1359218"/>
              </a:xfrm>
              <a:prstGeom prst="rect">
                <a:avLst/>
              </a:prstGeom>
              <a:blipFill>
                <a:blip r:embed="rId6"/>
                <a:stretch>
                  <a:fillRect l="-1034" t="-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87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134C8-010B-A669-E89B-FC346B0F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6" y="323211"/>
            <a:ext cx="7704000" cy="572700"/>
          </a:xfrm>
        </p:spPr>
        <p:txBody>
          <a:bodyPr/>
          <a:lstStyle/>
          <a:p>
            <a:r>
              <a:rPr lang="ru-RU" sz="2400" b="0" dirty="0">
                <a:latin typeface="Segoe Print" panose="02000600000000000000" pitchFamily="2" charset="0"/>
              </a:rPr>
              <a:t>Показательная форма комплексного числа</a:t>
            </a:r>
            <a:r>
              <a:rPr lang="ru-RU" sz="2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5BFAA5C-DE04-B05C-C7E1-E19A05ECAD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9700" indent="0">
                  <a:lnSpc>
                    <a:spcPct val="150000"/>
                  </a:lnSpc>
                  <a:buNone/>
                </a:pPr>
                <a:r>
                  <a:rPr lang="ru-RU" sz="1400" dirty="0"/>
                  <a:t>Представим комплексное число </a:t>
                </a:r>
                <a:r>
                  <a:rPr lang="en-US" sz="1400" dirty="0">
                    <a:solidFill>
                      <a:srgbClr val="FF0000"/>
                    </a:solidFill>
                  </a:rPr>
                  <a:t>z</a:t>
                </a:r>
                <a:r>
                  <a:rPr lang="en-US" sz="1400" dirty="0"/>
                  <a:t> </a:t>
                </a:r>
                <a:r>
                  <a:rPr lang="ru-RU" sz="1400" dirty="0"/>
                  <a:t>в тригонометрической форме:</a:t>
                </a:r>
              </a:p>
              <a:p>
                <a:pPr marL="1397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𝑧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𝑟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𝜑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𝑠𝑖𝑛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𝜑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1400" dirty="0"/>
              </a:p>
              <a:p>
                <a:pPr marL="139700" indent="0">
                  <a:lnSpc>
                    <a:spcPct val="150000"/>
                  </a:lnSpc>
                  <a:buNone/>
                </a:pPr>
                <a:r>
                  <a:rPr lang="ru-RU" sz="1400" dirty="0"/>
                  <a:t>Всякое комплексное число можно представить в </a:t>
                </a:r>
                <a:r>
                  <a:rPr lang="ru-RU" sz="1400" dirty="0">
                    <a:solidFill>
                      <a:srgbClr val="00B0F0"/>
                    </a:solidFill>
                  </a:rPr>
                  <a:t>показательной форме</a:t>
                </a:r>
                <a:r>
                  <a:rPr lang="ru-RU" sz="1400" dirty="0"/>
                  <a:t>:</a:t>
                </a:r>
              </a:p>
              <a:p>
                <a:pPr marL="1397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𝑧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𝑟</m:t>
                      </m:r>
                      <m:r>
                        <a:rPr lang="en-US" sz="180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ⅈ</m:t>
                          </m:r>
                          <m:r>
                            <a:rPr lang="en-US" sz="1800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𝜑</m:t>
                          </m:r>
                        </m:sup>
                      </m:sSup>
                    </m:oMath>
                  </m:oMathPara>
                </a14:m>
                <a:endParaRPr lang="ru-RU" sz="1800" dirty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lnSpc>
                    <a:spcPct val="150000"/>
                  </a:lnSpc>
                  <a:buNone/>
                </a:pPr>
                <a:r>
                  <a:rPr lang="ru-RU" sz="1400" u="sng" dirty="0">
                    <a:solidFill>
                      <a:schemeClr val="tx2">
                        <a:lumMod val="75000"/>
                      </a:schemeClr>
                    </a:solidFill>
                  </a:rPr>
                  <a:t>Действия над комплексными числами в показательной форме:</a:t>
                </a:r>
              </a:p>
              <a:p>
                <a:pPr marL="139700" indent="0">
                  <a:lnSpc>
                    <a:spcPct val="150000"/>
                  </a:lnSpc>
                  <a:buNone/>
                </a:pPr>
                <a:r>
                  <a:rPr lang="ru-RU" sz="1400" dirty="0">
                    <a:solidFill>
                      <a:schemeClr val="bg1"/>
                    </a:solidFill>
                  </a:rPr>
                  <a:t>Пусть имеем: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ru-RU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ⅇ</m:t>
                        </m:r>
                      </m:e>
                      <m:sup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ru-RU" sz="1400" dirty="0">
                    <a:solidFill>
                      <a:srgbClr val="FFFF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400" dirty="0"/>
                  <a:t>. </a:t>
                </a:r>
                <a:r>
                  <a:rPr lang="ru-RU" sz="1400" dirty="0"/>
                  <a:t>Тогда:</a:t>
                </a:r>
              </a:p>
              <a:p>
                <a:pPr marL="139700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6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16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1600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p>
                    </m:sSup>
                  </m:oMath>
                </a14:m>
                <a:r>
                  <a:rPr lang="ru-RU" sz="1600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ru-RU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1600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ru-RU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ⅇ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𝜑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sz="1600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139700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160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60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60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	</a:t>
                </a:r>
                <a:r>
                  <a:rPr lang="ru-RU" sz="1600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radPr>
                      <m:deg>
                        <m: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𝑛</m:t>
                        </m:r>
                      </m:deg>
                      <m:e>
                        <m: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</m:rad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=</m:t>
                    </m:r>
                    <m:rad>
                      <m:radPr>
                        <m:ctrlP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radPr>
                      <m:deg>
                        <m: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𝑛</m:t>
                        </m:r>
                      </m:deg>
                      <m:e>
                        <m: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𝑟</m:t>
                        </m:r>
                      </m:e>
                    </m:rad>
                  </m:oMath>
                </a14:m>
                <a:r>
                  <a:rPr lang="en-US" sz="160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ru-RU" sz="1600" dirty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ru-RU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ru-RU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ru-RU" sz="1400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139700" indent="0">
                  <a:lnSpc>
                    <a:spcPct val="150000"/>
                  </a:lnSpc>
                  <a:buNone/>
                </a:pP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5BFAA5C-DE04-B05C-C7E1-E19A05ECA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29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009BE-4BE1-271F-FBEB-D928B1D1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latin typeface="Segoe Print" panose="02000600000000000000" pitchFamily="2" charset="0"/>
              </a:rPr>
              <a:t> Решение 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3EC1852-B38E-4606-3867-315C89AD249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1+ⅈ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8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2−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parajita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parajita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ⅈ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7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ru-RU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parajita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parajita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parajita" panose="02020603050405020304" pitchFamily="18" charset="0"/>
                                    </a:rPr>
                                    <m:t>+3ⅈ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400" dirty="0"/>
              </a:p>
              <a:p>
                <a:pPr marL="139700" indent="0">
                  <a:buNone/>
                </a:pPr>
                <a:endParaRPr lang="ru-RU" dirty="0"/>
              </a:p>
              <a:p>
                <a:pPr marL="139700" indent="0">
                  <a:buNone/>
                </a:pPr>
                <a:r>
                  <a:rPr lang="ru-RU" sz="1400" dirty="0"/>
                  <a:t>Применим формулу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ru-RU" sz="1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14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  <m: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𝜑</m:t>
                        </m:r>
                      </m:e>
                    </m:func>
                    <m:r>
                      <a:rPr lang="ru-RU" sz="1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+ⅈ</m:t>
                    </m:r>
                    <m:func>
                      <m:funcPr>
                        <m:ctrlP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𝑛</m:t>
                        </m:r>
                        <m:r>
                          <a:rPr lang="ru-RU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𝜑</m:t>
                        </m:r>
                      </m:e>
                    </m:func>
                  </m:oMath>
                </a14:m>
                <a:r>
                  <a:rPr lang="ru-RU" sz="14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), где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ru-RU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r>
                  <a:rPr lang="ru-RU" sz="1400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sz="1400" dirty="0"/>
              </a:p>
              <a:p>
                <a:pPr marL="139700" indent="0">
                  <a:buNone/>
                </a:pPr>
                <a:endParaRPr lang="en-US" sz="1400" dirty="0"/>
              </a:p>
              <a:p>
                <a:pPr marL="139700" indent="0">
                  <a:buNone/>
                </a:pPr>
                <a14:m>
                  <m:oMath xmlns:m="http://schemas.openxmlformats.org/officeDocument/2006/math">
                    <m:r>
                      <a:rPr lang="ru-RU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𝑡𝑔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𝜑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𝑏</m:t>
                        </m:r>
                      </m:num>
                      <m:den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𝑎𝑟𝑐𝑡𝑔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 ,  &amp;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𝑎𝑟𝑐𝑡𝑔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&lt;0,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𝑎𝑟𝑐𝑡𝑔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&lt;0,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=0,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=0,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ru-RU" dirty="0"/>
              </a:p>
              <a:p>
                <a:pPr marL="139700" indent="0">
                  <a:buNone/>
                </a:pP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:r>
                  <a:rPr lang="en-US" sz="1400" dirty="0"/>
                  <a:t> </a:t>
                </a:r>
              </a:p>
              <a:p>
                <a:pPr marL="139700" indent="0">
                  <a:buNone/>
                </a:pPr>
                <a:endParaRPr lang="ru-RU" sz="1400" dirty="0"/>
              </a:p>
              <a:p>
                <a:pPr marL="139700" indent="0">
                  <a:buNone/>
                </a:pPr>
                <a:endParaRPr lang="ru-RU" dirty="0"/>
              </a:p>
              <a:p>
                <a:pPr marL="139700" indent="0">
                  <a:buNone/>
                </a:pPr>
                <a:endParaRPr lang="ru-RU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13EC1852-B38E-4606-3867-315C89AD2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09F3EC4-CD3E-2B88-9DD0-91607D62203E}"/>
              </a:ext>
            </a:extLst>
          </p:cNvPr>
          <p:cNvSpPr txBox="1"/>
          <p:nvPr/>
        </p:nvSpPr>
        <p:spPr>
          <a:xfrm>
            <a:off x="4020855" y="2859340"/>
            <a:ext cx="45033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83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BD7F1AD-9ED5-F0C1-11B6-F30F038F6B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32318" y="556177"/>
                <a:ext cx="7704000" cy="3852984"/>
              </a:xfrm>
            </p:spPr>
            <p:txBody>
              <a:bodyPr/>
              <a:lstStyle/>
              <a:p>
                <a:pPr marL="139700" indent="0"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Для начала вычислим модули и аргументы каждого из комплексных чисел в выражении:</a:t>
                </a:r>
                <a:b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</a:br>
                <a: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1.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1+ⅈ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: 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n = 8</a:t>
                </a:r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z = 1 +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ⅈ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</a:t>
                </a:r>
                <a:r>
                  <a:rPr lang="en-US" sz="1400" dirty="0">
                    <a:solidFill>
                      <a:srgbClr val="FFC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a = 1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b = 1</a:t>
                </a:r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ru-RU" sz="1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ru-RU" sz="1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ru-RU" sz="1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arctg</m:t>
                        </m:r>
                      </m:fName>
                      <m:e>
                        <m:f>
                          <m:fPr>
                            <m:ctrlP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ru-RU" sz="1400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139700" indent="0"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2. 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2−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ⅈ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ru-RU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: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n = 8</a:t>
                </a:r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z = </a:t>
                </a:r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2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−2</m:t>
                    </m:r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a = </a:t>
                </a:r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2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b =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−2</m:t>
                    </m:r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−2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ru-RU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=</a:t>
                </a:r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4</a:t>
                </a:r>
                <a14:m>
                  <m:oMath xmlns:m="http://schemas.openxmlformats.org/officeDocument/2006/math">
                    <m:r>
                      <a:rPr lang="ru-RU" sz="140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arctg</m:t>
                        </m:r>
                      </m:fName>
                      <m:e>
                        <m:f>
                          <m:fPr>
                            <m:ctrlP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−2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ru-RU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ru-RU" sz="1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ru-RU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ru-RU" sz="1400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139700" indent="0">
                  <a:buNone/>
                </a:pPr>
                <a: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ⅈ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7</m:t>
                        </m:r>
                      </m:sup>
                    </m:sSup>
                    <m:r>
                      <a:rPr lang="en-US" sz="1400" b="0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i</m:t>
                    </m:r>
                  </m:oMath>
                </a14:m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</a:p>
              <a:p>
                <a:pPr marL="139700" indent="0">
                  <a:buNone/>
                </a:pPr>
                <a:r>
                  <a:rPr lang="en-US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4</a:t>
                </a:r>
                <a: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.</a:t>
                </a:r>
                <a:r>
                  <a:rPr lang="en-US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Для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parajita" panose="02020603050405020304" pitchFamily="18" charset="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+3ⅈ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5</m:t>
                        </m:r>
                      </m:sup>
                    </m:sSup>
                    <m:r>
                      <a:rPr lang="ru-RU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: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n = </a:t>
                </a:r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5, 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z =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parajita" panose="020206030504050203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ru-RU" sz="1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a:rPr lang="en-US" sz="1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 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a = 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b = 3,</a:t>
                </a:r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2</a:t>
                </a:r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func>
                      <m:funcPr>
                        <m:ctrlP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ru-RU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arctg</m:t>
                        </m:r>
                      </m:fName>
                      <m:e>
                        <m:f>
                          <m:fPr>
                            <m:ctrlPr>
                              <a:rPr lang="ru-RU" sz="1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ru-RU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</m:e>
                    </m:func>
                  </m:oMath>
                </a14:m>
                <a:r>
                  <a:rPr lang="en-US" sz="1400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ru-RU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400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139700" indent="0">
                  <a:buNone/>
                </a:pP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Теперь можно вычислить произведение и частное комплексных чисел. </a:t>
                </a:r>
                <a:endPara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13970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1+ⅈ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8</m:t>
                            </m:r>
                          </m:sup>
                        </m:sSup>
                        <m:sSup>
                          <m:sSup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2−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ru-RU" sz="1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ⅈ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ⅈ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ru-RU" sz="1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+3ⅈ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ad>
                              <m:radPr>
                                <m:degHide m:val="on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(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4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ⅈ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32∗9</m:t>
                        </m:r>
                        <m:rad>
                          <m:radPr>
                            <m:degHide m:val="on"/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(5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(5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4096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 ∗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288</m:t>
                        </m:r>
                        <m:rad>
                          <m:radPr>
                            <m:degHide m:val="on"/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 ∗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CBD7F1AD-9ED5-F0C1-11B6-F30F038F6B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2318" y="556177"/>
                <a:ext cx="7704000" cy="3852984"/>
              </a:xfrm>
              <a:blipFill>
                <a:blip r:embed="rId2"/>
                <a:stretch>
                  <a:fillRect b="-6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14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3A7A104B-F41C-0416-EF35-847ECFB487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1667" y="0"/>
                <a:ext cx="8860665" cy="572700"/>
              </a:xfrm>
            </p:spPr>
            <p:txBody>
              <a:bodyPr/>
              <a:lstStyle/>
              <a:p>
                <a:pPr algn="l">
                  <a:lnSpc>
                    <a:spcPct val="150000"/>
                  </a:lnSpc>
                </a:pPr>
                <a:r>
                  <a:rPr lang="ru-RU" sz="1400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Домнажаем числитель и знаменатель на сопряженное: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где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func>
                    <m:r>
                      <a:rPr lang="en-US" sz="14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f>
                          <m:f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ru-RU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br>
                  <a:rPr lang="en-US" sz="1400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После применяем тождество:</a:t>
                </a:r>
                <a:r>
                  <a:rPr lang="ru-RU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func>
                    <m:r>
                      <a:rPr lang="en-US" sz="14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ru-RU" sz="1400" b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ru-RU" sz="14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3A7A104B-F41C-0416-EF35-847ECFB48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1667" y="0"/>
                <a:ext cx="8860665" cy="572700"/>
              </a:xfrm>
              <a:blipFill>
                <a:blip r:embed="rId2"/>
                <a:stretch>
                  <a:fillRect l="-206" b="-1531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42A99F-8BAD-40FB-9032-FF83C2888EEF}"/>
                  </a:ext>
                </a:extLst>
              </p:cNvPr>
              <p:cNvSpPr txBox="1"/>
              <p:nvPr/>
            </p:nvSpPr>
            <p:spPr>
              <a:xfrm>
                <a:off x="141667" y="1311058"/>
                <a:ext cx="886066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Получаем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 ∗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d>
                          <m:d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d>
                          <m:d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 ∗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d>
                          <m:d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 ∗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d>
                          <m:d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)+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⁡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𝑖𝑐𝑜𝑠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𝑖𝑠𝑖𝑛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Поставляем табличные значения тригонометрических функций: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ru-RU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ru-RU" dirty="0">
                    <a:solidFill>
                      <a:schemeClr val="accent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u-RU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>
                    <a:solidFill>
                      <a:schemeClr val="accent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ru-RU" dirty="0">
                    <a:solidFill>
                      <a:schemeClr val="accent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>
                    <a:solidFill>
                      <a:schemeClr val="accent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ru-RU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ru-RU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Получаем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 ∗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ru-R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(0∗(−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)+1 ∗</m:t>
                        </m:r>
                        <m:d>
                          <m:dPr>
                            <m:ctrlPr>
                              <a:rPr lang="ru-RU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ru-RU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∗1 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∗0 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func>
                                  <m:func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ru-RU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ru-RU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ru-RU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128 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ru-RU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ad>
                                      <m:radPr>
                                        <m:degHide m:val="on"/>
                                        <m:ctrlPr>
                                          <a:rPr lang="ru-RU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parajita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parajita" panose="020206030504050203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⁡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parajita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ru-RU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ru-RU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=</a:t>
                </a:r>
              </a:p>
              <a:p>
                <a:endParaRPr lang="ru-RU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42A99F-8BAD-40FB-9032-FF83C2888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7" y="1311058"/>
                <a:ext cx="8860665" cy="4199483"/>
              </a:xfrm>
              <a:prstGeom prst="rect">
                <a:avLst/>
              </a:prstGeom>
              <a:blipFill>
                <a:blip r:embed="rId3"/>
                <a:stretch>
                  <a:fillRect l="-206" t="-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783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78588705-6D17-F613-341F-1B0D176968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ru-RU" sz="1400" dirty="0">
                    <a:solidFill>
                      <a:schemeClr val="bg1"/>
                    </a:solidFill>
                    <a:ea typeface="Times New Roman" panose="02020603050405020304" pitchFamily="18" charset="0"/>
                    <a:cs typeface="Aparajita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64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64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64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br>
                  <a:rPr lang="ru-RU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Таким образом тригонометрическая форма комплексного числа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64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func>
                          <m:funcPr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64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func>
                          <m:funcPr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ru-RU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имеет вид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sz="1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𝑧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=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𝑟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𝜑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 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𝑠𝑖𝑛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 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𝜑</m:t>
                        </m:r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ru-RU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где</a:t>
                </a:r>
                <a:r>
                  <a:rPr lang="ru-RU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64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, b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64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sz="1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,</m:t>
                    </m:r>
                  </m:oMath>
                </a14:m>
                <a:r>
                  <a:rPr lang="en-US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400" b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br>
                  <a:rPr lang="en-US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ru-RU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128</m:t>
                          </m:r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ru-RU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f>
                                <m:fPr>
                                  <m:ctrlPr>
                                    <a:rPr lang="ru-RU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ru-RU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f>
                                <m:fPr>
                                  <m:ctrlPr>
                                    <a:rPr lang="ru-RU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9</m:t>
                          </m:r>
                          <m:rad>
                            <m:radPr>
                              <m:degHide m:val="on"/>
                              <m:ctrlPr>
                                <a:rPr lang="ru-RU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br>
                  <a:rPr lang="en-US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Экспоненциальная форма записи комплексного числа имеет вид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𝑧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𝑟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ru-RU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ⅇ</m:t>
                        </m:r>
                      </m:e>
                      <m:sup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ⅈ</m:t>
                        </m:r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где  </a:t>
                </a:r>
                <a:r>
                  <a:rPr lang="en-US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400" b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400" b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br>
                  <a:rPr lang="ru-RU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128</m:t>
                          </m:r>
                          <m:sSup>
                            <m:sSupPr>
                              <m:ctrlPr>
                                <a:rPr lang="ru-RU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ru-RU" sz="14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9</m:t>
                          </m:r>
                          <m:rad>
                            <m:radPr>
                              <m:degHide m:val="on"/>
                              <m:ctrlPr>
                                <a:rPr lang="ru-RU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parajita" panose="020206030504050203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br>
                  <a:rPr lang="en-US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Из этого выходит</a:t>
                </a:r>
                <a:br>
                  <a:rPr lang="ru-RU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−64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−64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400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(64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−64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128(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</m:t>
                            </m:r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</m:t>
                            </m:r>
                            <m:f>
                              <m:fPr>
                                <m:ctrlPr>
                                  <a:rPr lang="ru-RU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parajita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128</m:t>
                        </m:r>
                        <m:sSup>
                          <m:sSupPr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ru-RU" sz="1400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parajita" panose="020206030504050203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br>
                  <a:rPr lang="ru-RU" dirty="0"/>
                </a:br>
                <a:r>
                  <a:rPr lang="ru-RU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br>
                  <a:rPr lang="ru-RU" sz="1400" b="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ru-RU" sz="1400" b="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78588705-6D17-F613-341F-1B0D17696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" b="-5351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0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Segoe Print" panose="02000600000000000000" pitchFamily="2" charset="0"/>
              </a:rPr>
              <a:t>Титульный лист</a:t>
            </a:r>
            <a:endParaRPr dirty="0">
              <a:latin typeface="Lucida Calligraphy" panose="03010101010101010101" pitchFamily="66" charset="0"/>
            </a:endParaRPr>
          </a:p>
        </p:txBody>
      </p:sp>
      <p:sp>
        <p:nvSpPr>
          <p:cNvPr id="353" name="Google Shape;353;p20"/>
          <p:cNvSpPr txBox="1">
            <a:spLocks noGrp="1"/>
          </p:cNvSpPr>
          <p:nvPr>
            <p:ph type="body" idx="1"/>
          </p:nvPr>
        </p:nvSpPr>
        <p:spPr>
          <a:xfrm>
            <a:off x="720000" y="1123900"/>
            <a:ext cx="7704000" cy="3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Light"/>
              <a:buChar char="●"/>
            </a:pP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Название дисциплины: Линейная алгебра 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Light"/>
              <a:buChar char="●"/>
            </a:pP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Учебный год: 2023-2024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Light"/>
              <a:buChar char="●"/>
            </a:pP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Тема доклада: «Комплексные числа»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Light"/>
              <a:buChar char="●"/>
            </a:pP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Номер варианта: 23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Light"/>
              <a:buChar char="●"/>
            </a:pP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Работу выполнила: Гафурова Фарангиз </a:t>
            </a:r>
            <a:r>
              <a:rPr lang="ru-RU" sz="1400" dirty="0" err="1">
                <a:latin typeface="Mukta Light"/>
                <a:ea typeface="Mukta Light"/>
                <a:cs typeface="Mukta Light"/>
                <a:sym typeface="Mukta Light"/>
              </a:rPr>
              <a:t>Фуркатовна</a:t>
            </a: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, </a:t>
            </a:r>
            <a:r>
              <a:rPr lang="en-US" sz="1400" dirty="0">
                <a:latin typeface="Mukta Light"/>
                <a:ea typeface="Mukta Light"/>
                <a:cs typeface="Mukta Light"/>
                <a:sym typeface="Mukta Light"/>
              </a:rPr>
              <a:t>s373432</a:t>
            </a:r>
            <a:endParaRPr lang="ru-RU" sz="1400" dirty="0">
              <a:latin typeface="Mukta Light"/>
              <a:ea typeface="Mukta Light"/>
              <a:cs typeface="Mukta Light"/>
              <a:sym typeface="Mukta Light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Light"/>
              <a:buChar char="●"/>
            </a:pP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Номер потока: 10.2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Light"/>
              <a:buChar char="●"/>
            </a:pP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Преподаватель: </a:t>
            </a:r>
            <a:r>
              <a:rPr lang="ru-RU" sz="1400" dirty="0" err="1">
                <a:latin typeface="Mukta Light"/>
                <a:ea typeface="Mukta Light"/>
                <a:cs typeface="Mukta Light"/>
                <a:sym typeface="Mukta Light"/>
              </a:rPr>
              <a:t>Блейхер</a:t>
            </a: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 Оксана Владимировна 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 Light"/>
              <a:buChar char="●"/>
            </a:pPr>
            <a:r>
              <a:rPr lang="ru-RU" sz="1400" dirty="0">
                <a:latin typeface="Mukta Light"/>
                <a:ea typeface="Mukta Light"/>
                <a:cs typeface="Mukta Light"/>
                <a:sym typeface="Mukta Light"/>
              </a:rPr>
              <a:t>Дата доклада: 08.12.2023г</a:t>
            </a:r>
            <a:endParaRPr sz="1400" dirty="0">
              <a:latin typeface="Mukta Light"/>
              <a:ea typeface="Mukta Light"/>
              <a:cs typeface="Mukta Light"/>
              <a:sym typeface="Mukta Light"/>
            </a:endParaRPr>
          </a:p>
        </p:txBody>
      </p:sp>
      <p:grpSp>
        <p:nvGrpSpPr>
          <p:cNvPr id="354" name="Google Shape;354;p20"/>
          <p:cNvGrpSpPr/>
          <p:nvPr/>
        </p:nvGrpSpPr>
        <p:grpSpPr>
          <a:xfrm>
            <a:off x="6437063" y="2571746"/>
            <a:ext cx="2285664" cy="2217441"/>
            <a:chOff x="5641385" y="2381306"/>
            <a:chExt cx="2599413" cy="2521825"/>
          </a:xfrm>
        </p:grpSpPr>
        <p:sp>
          <p:nvSpPr>
            <p:cNvPr id="355" name="Google Shape;355;p20"/>
            <p:cNvSpPr/>
            <p:nvPr/>
          </p:nvSpPr>
          <p:spPr>
            <a:xfrm>
              <a:off x="5715495" y="4459755"/>
              <a:ext cx="2364979" cy="361231"/>
            </a:xfrm>
            <a:custGeom>
              <a:avLst/>
              <a:gdLst/>
              <a:ahLst/>
              <a:cxnLst/>
              <a:rect l="l" t="t" r="r" b="b"/>
              <a:pathLst>
                <a:path w="38516" h="5883" extrusionOk="0">
                  <a:moveTo>
                    <a:pt x="19191" y="1"/>
                  </a:moveTo>
                  <a:cubicBezTo>
                    <a:pt x="8537" y="1"/>
                    <a:pt x="0" y="1379"/>
                    <a:pt x="0" y="2925"/>
                  </a:cubicBezTo>
                  <a:cubicBezTo>
                    <a:pt x="0" y="4471"/>
                    <a:pt x="8537" y="5882"/>
                    <a:pt x="19191" y="5882"/>
                  </a:cubicBezTo>
                  <a:cubicBezTo>
                    <a:pt x="29811" y="5882"/>
                    <a:pt x="38516" y="4471"/>
                    <a:pt x="38516" y="2925"/>
                  </a:cubicBezTo>
                  <a:cubicBezTo>
                    <a:pt x="38516" y="1379"/>
                    <a:pt x="29811" y="1"/>
                    <a:pt x="19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20"/>
            <p:cNvGrpSpPr/>
            <p:nvPr/>
          </p:nvGrpSpPr>
          <p:grpSpPr>
            <a:xfrm flipH="1">
              <a:off x="6793226" y="3690868"/>
              <a:ext cx="1447573" cy="1002479"/>
              <a:chOff x="4799733" y="3457797"/>
              <a:chExt cx="2301388" cy="1593766"/>
            </a:xfrm>
          </p:grpSpPr>
          <p:sp>
            <p:nvSpPr>
              <p:cNvPr id="357" name="Google Shape;357;p20"/>
              <p:cNvSpPr/>
              <p:nvPr/>
            </p:nvSpPr>
            <p:spPr>
              <a:xfrm>
                <a:off x="5512937" y="4441437"/>
                <a:ext cx="134693" cy="122202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211" extrusionOk="0">
                    <a:moveTo>
                      <a:pt x="1" y="1"/>
                    </a:moveTo>
                    <a:lnTo>
                      <a:pt x="1" y="715"/>
                    </a:lnTo>
                    <a:lnTo>
                      <a:pt x="1" y="1271"/>
                    </a:lnTo>
                    <a:lnTo>
                      <a:pt x="1" y="2211"/>
                    </a:lnTo>
                    <a:lnTo>
                      <a:pt x="2436" y="11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09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5671673" y="4450943"/>
                <a:ext cx="91527" cy="79091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431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1655" y="1430"/>
                    </a:lnTo>
                    <a:lnTo>
                      <a:pt x="1655" y="1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5670236" y="4448014"/>
                <a:ext cx="92246" cy="80528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457" extrusionOk="0">
                    <a:moveTo>
                      <a:pt x="239" y="1"/>
                    </a:moveTo>
                    <a:cubicBezTo>
                      <a:pt x="146" y="1"/>
                      <a:pt x="80" y="14"/>
                      <a:pt x="53" y="27"/>
                    </a:cubicBezTo>
                    <a:cubicBezTo>
                      <a:pt x="14" y="40"/>
                      <a:pt x="0" y="54"/>
                      <a:pt x="0" y="93"/>
                    </a:cubicBezTo>
                    <a:cubicBezTo>
                      <a:pt x="0" y="120"/>
                      <a:pt x="14" y="146"/>
                      <a:pt x="40" y="160"/>
                    </a:cubicBezTo>
                    <a:cubicBezTo>
                      <a:pt x="80" y="173"/>
                      <a:pt x="120" y="173"/>
                      <a:pt x="186" y="173"/>
                    </a:cubicBezTo>
                    <a:cubicBezTo>
                      <a:pt x="225" y="186"/>
                      <a:pt x="265" y="186"/>
                      <a:pt x="292" y="199"/>
                    </a:cubicBezTo>
                    <a:cubicBezTo>
                      <a:pt x="305" y="212"/>
                      <a:pt x="345" y="239"/>
                      <a:pt x="371" y="292"/>
                    </a:cubicBezTo>
                    <a:lnTo>
                      <a:pt x="689" y="729"/>
                    </a:lnTo>
                    <a:lnTo>
                      <a:pt x="636" y="795"/>
                    </a:lnTo>
                    <a:lnTo>
                      <a:pt x="596" y="861"/>
                    </a:lnTo>
                    <a:lnTo>
                      <a:pt x="517" y="954"/>
                    </a:lnTo>
                    <a:cubicBezTo>
                      <a:pt x="490" y="993"/>
                      <a:pt x="450" y="1046"/>
                      <a:pt x="398" y="1126"/>
                    </a:cubicBezTo>
                    <a:cubicBezTo>
                      <a:pt x="371" y="1139"/>
                      <a:pt x="358" y="1152"/>
                      <a:pt x="331" y="1165"/>
                    </a:cubicBezTo>
                    <a:cubicBezTo>
                      <a:pt x="318" y="1179"/>
                      <a:pt x="292" y="1179"/>
                      <a:pt x="265" y="1192"/>
                    </a:cubicBezTo>
                    <a:cubicBezTo>
                      <a:pt x="212" y="1192"/>
                      <a:pt x="173" y="1205"/>
                      <a:pt x="133" y="1218"/>
                    </a:cubicBezTo>
                    <a:cubicBezTo>
                      <a:pt x="93" y="1232"/>
                      <a:pt x="80" y="1245"/>
                      <a:pt x="80" y="1285"/>
                    </a:cubicBezTo>
                    <a:cubicBezTo>
                      <a:pt x="80" y="1298"/>
                      <a:pt x="80" y="1324"/>
                      <a:pt x="80" y="1337"/>
                    </a:cubicBezTo>
                    <a:cubicBezTo>
                      <a:pt x="93" y="1337"/>
                      <a:pt x="106" y="1351"/>
                      <a:pt x="120" y="1351"/>
                    </a:cubicBezTo>
                    <a:cubicBezTo>
                      <a:pt x="133" y="1364"/>
                      <a:pt x="146" y="1364"/>
                      <a:pt x="159" y="1364"/>
                    </a:cubicBezTo>
                    <a:lnTo>
                      <a:pt x="556" y="1364"/>
                    </a:lnTo>
                    <a:cubicBezTo>
                      <a:pt x="570" y="1364"/>
                      <a:pt x="583" y="1377"/>
                      <a:pt x="609" y="1377"/>
                    </a:cubicBezTo>
                    <a:lnTo>
                      <a:pt x="675" y="1377"/>
                    </a:lnTo>
                    <a:cubicBezTo>
                      <a:pt x="702" y="1377"/>
                      <a:pt x="728" y="1364"/>
                      <a:pt x="755" y="1364"/>
                    </a:cubicBezTo>
                    <a:cubicBezTo>
                      <a:pt x="781" y="1351"/>
                      <a:pt x="808" y="1324"/>
                      <a:pt x="808" y="1298"/>
                    </a:cubicBezTo>
                    <a:cubicBezTo>
                      <a:pt x="808" y="1285"/>
                      <a:pt x="795" y="1258"/>
                      <a:pt x="781" y="1245"/>
                    </a:cubicBezTo>
                    <a:cubicBezTo>
                      <a:pt x="768" y="1218"/>
                      <a:pt x="715" y="1218"/>
                      <a:pt x="662" y="1218"/>
                    </a:cubicBezTo>
                    <a:cubicBezTo>
                      <a:pt x="636" y="1218"/>
                      <a:pt x="609" y="1205"/>
                      <a:pt x="609" y="1205"/>
                    </a:cubicBezTo>
                    <a:cubicBezTo>
                      <a:pt x="609" y="1192"/>
                      <a:pt x="596" y="1192"/>
                      <a:pt x="596" y="1179"/>
                    </a:cubicBezTo>
                    <a:cubicBezTo>
                      <a:pt x="596" y="1179"/>
                      <a:pt x="609" y="1152"/>
                      <a:pt x="623" y="1139"/>
                    </a:cubicBezTo>
                    <a:cubicBezTo>
                      <a:pt x="636" y="1112"/>
                      <a:pt x="649" y="1099"/>
                      <a:pt x="662" y="1086"/>
                    </a:cubicBezTo>
                    <a:cubicBezTo>
                      <a:pt x="689" y="1046"/>
                      <a:pt x="702" y="1020"/>
                      <a:pt x="728" y="993"/>
                    </a:cubicBezTo>
                    <a:cubicBezTo>
                      <a:pt x="742" y="980"/>
                      <a:pt x="768" y="940"/>
                      <a:pt x="808" y="887"/>
                    </a:cubicBezTo>
                    <a:cubicBezTo>
                      <a:pt x="834" y="927"/>
                      <a:pt x="861" y="967"/>
                      <a:pt x="887" y="1007"/>
                    </a:cubicBezTo>
                    <a:cubicBezTo>
                      <a:pt x="914" y="1033"/>
                      <a:pt x="940" y="1073"/>
                      <a:pt x="967" y="1112"/>
                    </a:cubicBezTo>
                    <a:cubicBezTo>
                      <a:pt x="980" y="1139"/>
                      <a:pt x="1006" y="1165"/>
                      <a:pt x="1020" y="1192"/>
                    </a:cubicBezTo>
                    <a:cubicBezTo>
                      <a:pt x="1033" y="1218"/>
                      <a:pt x="1046" y="1232"/>
                      <a:pt x="1046" y="1245"/>
                    </a:cubicBezTo>
                    <a:cubicBezTo>
                      <a:pt x="1046" y="1258"/>
                      <a:pt x="1033" y="1271"/>
                      <a:pt x="1033" y="1285"/>
                    </a:cubicBezTo>
                    <a:lnTo>
                      <a:pt x="993" y="1285"/>
                    </a:lnTo>
                    <a:cubicBezTo>
                      <a:pt x="967" y="1298"/>
                      <a:pt x="953" y="1311"/>
                      <a:pt x="953" y="1324"/>
                    </a:cubicBezTo>
                    <a:cubicBezTo>
                      <a:pt x="940" y="1337"/>
                      <a:pt x="940" y="1351"/>
                      <a:pt x="940" y="1364"/>
                    </a:cubicBezTo>
                    <a:cubicBezTo>
                      <a:pt x="940" y="1377"/>
                      <a:pt x="953" y="1404"/>
                      <a:pt x="967" y="1430"/>
                    </a:cubicBezTo>
                    <a:cubicBezTo>
                      <a:pt x="993" y="1443"/>
                      <a:pt x="1033" y="1457"/>
                      <a:pt x="1086" y="1457"/>
                    </a:cubicBezTo>
                    <a:lnTo>
                      <a:pt x="1536" y="1457"/>
                    </a:lnTo>
                    <a:cubicBezTo>
                      <a:pt x="1575" y="1457"/>
                      <a:pt x="1602" y="1457"/>
                      <a:pt x="1628" y="1443"/>
                    </a:cubicBezTo>
                    <a:cubicBezTo>
                      <a:pt x="1655" y="1443"/>
                      <a:pt x="1668" y="1417"/>
                      <a:pt x="1668" y="1377"/>
                    </a:cubicBezTo>
                    <a:cubicBezTo>
                      <a:pt x="1668" y="1351"/>
                      <a:pt x="1655" y="1337"/>
                      <a:pt x="1628" y="1324"/>
                    </a:cubicBezTo>
                    <a:cubicBezTo>
                      <a:pt x="1615" y="1311"/>
                      <a:pt x="1589" y="1298"/>
                      <a:pt x="1549" y="1298"/>
                    </a:cubicBezTo>
                    <a:lnTo>
                      <a:pt x="1456" y="1298"/>
                    </a:lnTo>
                    <a:cubicBezTo>
                      <a:pt x="1430" y="1298"/>
                      <a:pt x="1403" y="1285"/>
                      <a:pt x="1364" y="1271"/>
                    </a:cubicBezTo>
                    <a:cubicBezTo>
                      <a:pt x="1350" y="1271"/>
                      <a:pt x="1337" y="1258"/>
                      <a:pt x="1324" y="1245"/>
                    </a:cubicBezTo>
                    <a:cubicBezTo>
                      <a:pt x="1311" y="1232"/>
                      <a:pt x="1284" y="1205"/>
                      <a:pt x="1245" y="1165"/>
                    </a:cubicBezTo>
                    <a:cubicBezTo>
                      <a:pt x="1218" y="1126"/>
                      <a:pt x="1178" y="1073"/>
                      <a:pt x="1125" y="1007"/>
                    </a:cubicBezTo>
                    <a:cubicBezTo>
                      <a:pt x="1073" y="927"/>
                      <a:pt x="1006" y="835"/>
                      <a:pt x="927" y="729"/>
                    </a:cubicBezTo>
                    <a:cubicBezTo>
                      <a:pt x="967" y="676"/>
                      <a:pt x="1006" y="610"/>
                      <a:pt x="1046" y="557"/>
                    </a:cubicBezTo>
                    <a:cubicBezTo>
                      <a:pt x="1073" y="504"/>
                      <a:pt x="1125" y="451"/>
                      <a:pt x="1165" y="385"/>
                    </a:cubicBezTo>
                    <a:cubicBezTo>
                      <a:pt x="1205" y="345"/>
                      <a:pt x="1245" y="318"/>
                      <a:pt x="1271" y="305"/>
                    </a:cubicBezTo>
                    <a:cubicBezTo>
                      <a:pt x="1298" y="292"/>
                      <a:pt x="1337" y="292"/>
                      <a:pt x="1390" y="292"/>
                    </a:cubicBezTo>
                    <a:cubicBezTo>
                      <a:pt x="1430" y="292"/>
                      <a:pt x="1509" y="279"/>
                      <a:pt x="1589" y="279"/>
                    </a:cubicBezTo>
                    <a:cubicBezTo>
                      <a:pt x="1615" y="279"/>
                      <a:pt x="1628" y="279"/>
                      <a:pt x="1642" y="265"/>
                    </a:cubicBezTo>
                    <a:cubicBezTo>
                      <a:pt x="1655" y="239"/>
                      <a:pt x="1655" y="226"/>
                      <a:pt x="1655" y="212"/>
                    </a:cubicBezTo>
                    <a:cubicBezTo>
                      <a:pt x="1655" y="146"/>
                      <a:pt x="1642" y="120"/>
                      <a:pt x="1589" y="120"/>
                    </a:cubicBezTo>
                    <a:lnTo>
                      <a:pt x="1020" y="120"/>
                    </a:lnTo>
                    <a:cubicBezTo>
                      <a:pt x="980" y="120"/>
                      <a:pt x="953" y="120"/>
                      <a:pt x="927" y="133"/>
                    </a:cubicBezTo>
                    <a:cubicBezTo>
                      <a:pt x="900" y="146"/>
                      <a:pt x="887" y="173"/>
                      <a:pt x="887" y="212"/>
                    </a:cubicBezTo>
                    <a:cubicBezTo>
                      <a:pt x="887" y="226"/>
                      <a:pt x="887" y="252"/>
                      <a:pt x="914" y="265"/>
                    </a:cubicBezTo>
                    <a:cubicBezTo>
                      <a:pt x="927" y="265"/>
                      <a:pt x="940" y="279"/>
                      <a:pt x="953" y="279"/>
                    </a:cubicBezTo>
                    <a:cubicBezTo>
                      <a:pt x="953" y="292"/>
                      <a:pt x="967" y="292"/>
                      <a:pt x="967" y="305"/>
                    </a:cubicBezTo>
                    <a:cubicBezTo>
                      <a:pt x="967" y="305"/>
                      <a:pt x="953" y="332"/>
                      <a:pt x="940" y="358"/>
                    </a:cubicBezTo>
                    <a:cubicBezTo>
                      <a:pt x="927" y="385"/>
                      <a:pt x="900" y="411"/>
                      <a:pt x="874" y="451"/>
                    </a:cubicBezTo>
                    <a:lnTo>
                      <a:pt x="808" y="570"/>
                    </a:lnTo>
                    <a:cubicBezTo>
                      <a:pt x="768" y="517"/>
                      <a:pt x="742" y="477"/>
                      <a:pt x="715" y="437"/>
                    </a:cubicBezTo>
                    <a:cubicBezTo>
                      <a:pt x="689" y="398"/>
                      <a:pt x="662" y="371"/>
                      <a:pt x="636" y="332"/>
                    </a:cubicBezTo>
                    <a:cubicBezTo>
                      <a:pt x="623" y="305"/>
                      <a:pt x="596" y="279"/>
                      <a:pt x="596" y="252"/>
                    </a:cubicBezTo>
                    <a:cubicBezTo>
                      <a:pt x="583" y="239"/>
                      <a:pt x="570" y="226"/>
                      <a:pt x="570" y="212"/>
                    </a:cubicBezTo>
                    <a:cubicBezTo>
                      <a:pt x="570" y="199"/>
                      <a:pt x="583" y="186"/>
                      <a:pt x="596" y="186"/>
                    </a:cubicBezTo>
                    <a:lnTo>
                      <a:pt x="662" y="186"/>
                    </a:lnTo>
                    <a:cubicBezTo>
                      <a:pt x="702" y="186"/>
                      <a:pt x="728" y="173"/>
                      <a:pt x="742" y="160"/>
                    </a:cubicBezTo>
                    <a:cubicBezTo>
                      <a:pt x="755" y="133"/>
                      <a:pt x="768" y="120"/>
                      <a:pt x="768" y="107"/>
                    </a:cubicBezTo>
                    <a:cubicBezTo>
                      <a:pt x="768" y="93"/>
                      <a:pt x="768" y="80"/>
                      <a:pt x="768" y="67"/>
                    </a:cubicBezTo>
                    <a:cubicBezTo>
                      <a:pt x="768" y="54"/>
                      <a:pt x="755" y="40"/>
                      <a:pt x="742" y="40"/>
                    </a:cubicBezTo>
                    <a:cubicBezTo>
                      <a:pt x="728" y="27"/>
                      <a:pt x="715" y="14"/>
                      <a:pt x="689" y="14"/>
                    </a:cubicBezTo>
                    <a:cubicBezTo>
                      <a:pt x="675" y="1"/>
                      <a:pt x="636" y="1"/>
                      <a:pt x="596" y="1"/>
                    </a:cubicBezTo>
                    <a:close/>
                  </a:path>
                </a:pathLst>
              </a:custGeom>
              <a:solidFill>
                <a:srgbClr val="F09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5668799" y="4448014"/>
                <a:ext cx="100260" cy="84895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1536" extrusionOk="0">
                    <a:moveTo>
                      <a:pt x="768" y="107"/>
                    </a:moveTo>
                    <a:lnTo>
                      <a:pt x="768" y="160"/>
                    </a:lnTo>
                    <a:lnTo>
                      <a:pt x="662" y="160"/>
                    </a:lnTo>
                    <a:cubicBezTo>
                      <a:pt x="609" y="160"/>
                      <a:pt x="556" y="212"/>
                      <a:pt x="556" y="265"/>
                    </a:cubicBezTo>
                    <a:cubicBezTo>
                      <a:pt x="556" y="265"/>
                      <a:pt x="609" y="265"/>
                      <a:pt x="609" y="332"/>
                    </a:cubicBezTo>
                    <a:cubicBezTo>
                      <a:pt x="609" y="332"/>
                      <a:pt x="609" y="385"/>
                      <a:pt x="662" y="385"/>
                    </a:cubicBezTo>
                    <a:cubicBezTo>
                      <a:pt x="662" y="437"/>
                      <a:pt x="715" y="490"/>
                      <a:pt x="715" y="490"/>
                    </a:cubicBezTo>
                    <a:cubicBezTo>
                      <a:pt x="768" y="543"/>
                      <a:pt x="768" y="596"/>
                      <a:pt x="821" y="662"/>
                    </a:cubicBezTo>
                    <a:lnTo>
                      <a:pt x="887" y="715"/>
                    </a:lnTo>
                    <a:lnTo>
                      <a:pt x="993" y="543"/>
                    </a:lnTo>
                    <a:cubicBezTo>
                      <a:pt x="993" y="490"/>
                      <a:pt x="1046" y="437"/>
                      <a:pt x="1046" y="437"/>
                    </a:cubicBezTo>
                    <a:cubicBezTo>
                      <a:pt x="1046" y="385"/>
                      <a:pt x="1099" y="385"/>
                      <a:pt x="1099" y="332"/>
                    </a:cubicBezTo>
                    <a:cubicBezTo>
                      <a:pt x="1099" y="265"/>
                      <a:pt x="1046" y="265"/>
                      <a:pt x="1046" y="265"/>
                    </a:cubicBezTo>
                    <a:lnTo>
                      <a:pt x="993" y="265"/>
                    </a:lnTo>
                    <a:lnTo>
                      <a:pt x="993" y="212"/>
                    </a:lnTo>
                    <a:lnTo>
                      <a:pt x="1654" y="212"/>
                    </a:lnTo>
                    <a:lnTo>
                      <a:pt x="1654" y="265"/>
                    </a:lnTo>
                    <a:lnTo>
                      <a:pt x="1324" y="265"/>
                    </a:lnTo>
                    <a:cubicBezTo>
                      <a:pt x="1271" y="332"/>
                      <a:pt x="1218" y="332"/>
                      <a:pt x="1218" y="385"/>
                    </a:cubicBezTo>
                    <a:cubicBezTo>
                      <a:pt x="1151" y="437"/>
                      <a:pt x="1099" y="490"/>
                      <a:pt x="1046" y="543"/>
                    </a:cubicBezTo>
                    <a:cubicBezTo>
                      <a:pt x="993" y="596"/>
                      <a:pt x="993" y="662"/>
                      <a:pt x="940" y="715"/>
                    </a:cubicBezTo>
                    <a:lnTo>
                      <a:pt x="940" y="768"/>
                    </a:lnTo>
                    <a:lnTo>
                      <a:pt x="940" y="821"/>
                    </a:lnTo>
                    <a:cubicBezTo>
                      <a:pt x="993" y="927"/>
                      <a:pt x="1099" y="993"/>
                      <a:pt x="1151" y="1099"/>
                    </a:cubicBezTo>
                    <a:cubicBezTo>
                      <a:pt x="1218" y="1152"/>
                      <a:pt x="1218" y="1205"/>
                      <a:pt x="1271" y="1258"/>
                    </a:cubicBezTo>
                    <a:cubicBezTo>
                      <a:pt x="1324" y="1258"/>
                      <a:pt x="1324" y="1324"/>
                      <a:pt x="1324" y="1324"/>
                    </a:cubicBezTo>
                    <a:cubicBezTo>
                      <a:pt x="1376" y="1324"/>
                      <a:pt x="1376" y="1377"/>
                      <a:pt x="1429" y="1377"/>
                    </a:cubicBezTo>
                    <a:lnTo>
                      <a:pt x="1601" y="1377"/>
                    </a:lnTo>
                    <a:cubicBezTo>
                      <a:pt x="1654" y="1377"/>
                      <a:pt x="1654" y="1430"/>
                      <a:pt x="1654" y="1430"/>
                    </a:cubicBezTo>
                    <a:lnTo>
                      <a:pt x="1099" y="1430"/>
                    </a:lnTo>
                    <a:lnTo>
                      <a:pt x="1046" y="1377"/>
                    </a:lnTo>
                    <a:lnTo>
                      <a:pt x="1099" y="1377"/>
                    </a:lnTo>
                    <a:cubicBezTo>
                      <a:pt x="1151" y="1377"/>
                      <a:pt x="1151" y="1324"/>
                      <a:pt x="1151" y="1258"/>
                    </a:cubicBezTo>
                    <a:lnTo>
                      <a:pt x="1151" y="1205"/>
                    </a:lnTo>
                    <a:cubicBezTo>
                      <a:pt x="1099" y="1152"/>
                      <a:pt x="1099" y="1152"/>
                      <a:pt x="1099" y="1099"/>
                    </a:cubicBezTo>
                    <a:cubicBezTo>
                      <a:pt x="1046" y="1099"/>
                      <a:pt x="1046" y="1046"/>
                      <a:pt x="993" y="993"/>
                    </a:cubicBezTo>
                    <a:cubicBezTo>
                      <a:pt x="993" y="993"/>
                      <a:pt x="940" y="927"/>
                      <a:pt x="940" y="874"/>
                    </a:cubicBezTo>
                    <a:lnTo>
                      <a:pt x="887" y="821"/>
                    </a:lnTo>
                    <a:lnTo>
                      <a:pt x="821" y="874"/>
                    </a:lnTo>
                    <a:cubicBezTo>
                      <a:pt x="768" y="927"/>
                      <a:pt x="768" y="993"/>
                      <a:pt x="715" y="993"/>
                    </a:cubicBezTo>
                    <a:cubicBezTo>
                      <a:pt x="715" y="1046"/>
                      <a:pt x="715" y="1046"/>
                      <a:pt x="662" y="1099"/>
                    </a:cubicBezTo>
                    <a:lnTo>
                      <a:pt x="662" y="1152"/>
                    </a:lnTo>
                    <a:cubicBezTo>
                      <a:pt x="609" y="1152"/>
                      <a:pt x="609" y="1152"/>
                      <a:pt x="609" y="1205"/>
                    </a:cubicBezTo>
                    <a:lnTo>
                      <a:pt x="609" y="1258"/>
                    </a:lnTo>
                    <a:cubicBezTo>
                      <a:pt x="662" y="1324"/>
                      <a:pt x="662" y="1324"/>
                      <a:pt x="715" y="1324"/>
                    </a:cubicBezTo>
                    <a:lnTo>
                      <a:pt x="821" y="1324"/>
                    </a:lnTo>
                    <a:cubicBezTo>
                      <a:pt x="768" y="1324"/>
                      <a:pt x="768" y="1377"/>
                      <a:pt x="715" y="1377"/>
                    </a:cubicBezTo>
                    <a:lnTo>
                      <a:pt x="662" y="1377"/>
                    </a:lnTo>
                    <a:lnTo>
                      <a:pt x="609" y="1324"/>
                    </a:lnTo>
                    <a:lnTo>
                      <a:pt x="225" y="1324"/>
                    </a:lnTo>
                    <a:cubicBezTo>
                      <a:pt x="278" y="1324"/>
                      <a:pt x="278" y="1324"/>
                      <a:pt x="331" y="1258"/>
                    </a:cubicBezTo>
                    <a:lnTo>
                      <a:pt x="437" y="1258"/>
                    </a:lnTo>
                    <a:lnTo>
                      <a:pt x="490" y="1205"/>
                    </a:lnTo>
                    <a:cubicBezTo>
                      <a:pt x="556" y="1099"/>
                      <a:pt x="609" y="1046"/>
                      <a:pt x="609" y="1046"/>
                    </a:cubicBezTo>
                    <a:cubicBezTo>
                      <a:pt x="662" y="993"/>
                      <a:pt x="662" y="927"/>
                      <a:pt x="715" y="927"/>
                    </a:cubicBezTo>
                    <a:cubicBezTo>
                      <a:pt x="715" y="927"/>
                      <a:pt x="715" y="874"/>
                      <a:pt x="768" y="874"/>
                    </a:cubicBezTo>
                    <a:lnTo>
                      <a:pt x="768" y="821"/>
                    </a:lnTo>
                    <a:lnTo>
                      <a:pt x="821" y="768"/>
                    </a:lnTo>
                    <a:lnTo>
                      <a:pt x="490" y="265"/>
                    </a:lnTo>
                    <a:cubicBezTo>
                      <a:pt x="437" y="265"/>
                      <a:pt x="437" y="212"/>
                      <a:pt x="384" y="160"/>
                    </a:cubicBezTo>
                    <a:lnTo>
                      <a:pt x="106" y="160"/>
                    </a:lnTo>
                    <a:lnTo>
                      <a:pt x="106" y="107"/>
                    </a:lnTo>
                    <a:close/>
                    <a:moveTo>
                      <a:pt x="106" y="1"/>
                    </a:moveTo>
                    <a:cubicBezTo>
                      <a:pt x="53" y="54"/>
                      <a:pt x="0" y="107"/>
                      <a:pt x="0" y="107"/>
                    </a:cubicBezTo>
                    <a:cubicBezTo>
                      <a:pt x="0" y="160"/>
                      <a:pt x="53" y="212"/>
                      <a:pt x="53" y="265"/>
                    </a:cubicBezTo>
                    <a:lnTo>
                      <a:pt x="331" y="265"/>
                    </a:lnTo>
                    <a:cubicBezTo>
                      <a:pt x="331" y="332"/>
                      <a:pt x="331" y="332"/>
                      <a:pt x="384" y="385"/>
                    </a:cubicBezTo>
                    <a:lnTo>
                      <a:pt x="662" y="768"/>
                    </a:lnTo>
                    <a:lnTo>
                      <a:pt x="662" y="821"/>
                    </a:lnTo>
                    <a:cubicBezTo>
                      <a:pt x="662" y="821"/>
                      <a:pt x="609" y="821"/>
                      <a:pt x="609" y="874"/>
                    </a:cubicBezTo>
                    <a:lnTo>
                      <a:pt x="556" y="927"/>
                    </a:lnTo>
                    <a:cubicBezTo>
                      <a:pt x="490" y="993"/>
                      <a:pt x="437" y="1046"/>
                      <a:pt x="384" y="1099"/>
                    </a:cubicBezTo>
                    <a:lnTo>
                      <a:pt x="384" y="1152"/>
                    </a:lnTo>
                    <a:lnTo>
                      <a:pt x="331" y="1152"/>
                    </a:lnTo>
                    <a:cubicBezTo>
                      <a:pt x="278" y="1152"/>
                      <a:pt x="225" y="1152"/>
                      <a:pt x="159" y="1205"/>
                    </a:cubicBezTo>
                    <a:cubicBezTo>
                      <a:pt x="106" y="1205"/>
                      <a:pt x="53" y="1258"/>
                      <a:pt x="53" y="1324"/>
                    </a:cubicBezTo>
                    <a:cubicBezTo>
                      <a:pt x="53" y="1377"/>
                      <a:pt x="53" y="1377"/>
                      <a:pt x="106" y="1430"/>
                    </a:cubicBezTo>
                    <a:lnTo>
                      <a:pt x="159" y="1430"/>
                    </a:lnTo>
                    <a:cubicBezTo>
                      <a:pt x="159" y="1483"/>
                      <a:pt x="225" y="1483"/>
                      <a:pt x="225" y="1483"/>
                    </a:cubicBezTo>
                    <a:lnTo>
                      <a:pt x="715" y="1483"/>
                    </a:lnTo>
                    <a:cubicBezTo>
                      <a:pt x="768" y="1483"/>
                      <a:pt x="821" y="1483"/>
                      <a:pt x="821" y="1430"/>
                    </a:cubicBezTo>
                    <a:cubicBezTo>
                      <a:pt x="887" y="1430"/>
                      <a:pt x="940" y="1377"/>
                      <a:pt x="940" y="1324"/>
                    </a:cubicBezTo>
                    <a:cubicBezTo>
                      <a:pt x="940" y="1258"/>
                      <a:pt x="887" y="1258"/>
                      <a:pt x="887" y="1258"/>
                    </a:cubicBezTo>
                    <a:cubicBezTo>
                      <a:pt x="821" y="1205"/>
                      <a:pt x="821" y="1205"/>
                      <a:pt x="768" y="1205"/>
                    </a:cubicBezTo>
                    <a:lnTo>
                      <a:pt x="768" y="1152"/>
                    </a:lnTo>
                    <a:cubicBezTo>
                      <a:pt x="768" y="1099"/>
                      <a:pt x="821" y="1099"/>
                      <a:pt x="821" y="1099"/>
                    </a:cubicBezTo>
                    <a:cubicBezTo>
                      <a:pt x="821" y="1046"/>
                      <a:pt x="887" y="1046"/>
                      <a:pt x="887" y="1046"/>
                    </a:cubicBezTo>
                    <a:lnTo>
                      <a:pt x="887" y="1099"/>
                    </a:lnTo>
                    <a:cubicBezTo>
                      <a:pt x="940" y="1099"/>
                      <a:pt x="940" y="1152"/>
                      <a:pt x="993" y="1152"/>
                    </a:cubicBezTo>
                    <a:cubicBezTo>
                      <a:pt x="993" y="1205"/>
                      <a:pt x="993" y="1258"/>
                      <a:pt x="1046" y="1258"/>
                    </a:cubicBezTo>
                    <a:cubicBezTo>
                      <a:pt x="993" y="1258"/>
                      <a:pt x="993" y="1324"/>
                      <a:pt x="940" y="1324"/>
                    </a:cubicBezTo>
                    <a:lnTo>
                      <a:pt x="940" y="1430"/>
                    </a:lnTo>
                    <a:cubicBezTo>
                      <a:pt x="940" y="1430"/>
                      <a:pt x="940" y="1483"/>
                      <a:pt x="993" y="1483"/>
                    </a:cubicBezTo>
                    <a:cubicBezTo>
                      <a:pt x="1046" y="1536"/>
                      <a:pt x="1099" y="1536"/>
                      <a:pt x="1151" y="1536"/>
                    </a:cubicBezTo>
                    <a:lnTo>
                      <a:pt x="1707" y="1536"/>
                    </a:lnTo>
                    <a:cubicBezTo>
                      <a:pt x="1760" y="1536"/>
                      <a:pt x="1813" y="1483"/>
                      <a:pt x="1813" y="1430"/>
                    </a:cubicBezTo>
                    <a:cubicBezTo>
                      <a:pt x="1813" y="1377"/>
                      <a:pt x="1760" y="1324"/>
                      <a:pt x="1707" y="1324"/>
                    </a:cubicBezTo>
                    <a:cubicBezTo>
                      <a:pt x="1707" y="1258"/>
                      <a:pt x="1654" y="1258"/>
                      <a:pt x="1601" y="1258"/>
                    </a:cubicBezTo>
                    <a:lnTo>
                      <a:pt x="1429" y="1258"/>
                    </a:lnTo>
                    <a:cubicBezTo>
                      <a:pt x="1429" y="1205"/>
                      <a:pt x="1376" y="1205"/>
                      <a:pt x="1376" y="1152"/>
                    </a:cubicBezTo>
                    <a:cubicBezTo>
                      <a:pt x="1324" y="1099"/>
                      <a:pt x="1271" y="1046"/>
                      <a:pt x="1218" y="993"/>
                    </a:cubicBezTo>
                    <a:cubicBezTo>
                      <a:pt x="1218" y="927"/>
                      <a:pt x="1099" y="874"/>
                      <a:pt x="1046" y="768"/>
                    </a:cubicBezTo>
                    <a:cubicBezTo>
                      <a:pt x="1099" y="715"/>
                      <a:pt x="1099" y="662"/>
                      <a:pt x="1151" y="596"/>
                    </a:cubicBezTo>
                    <a:cubicBezTo>
                      <a:pt x="1218" y="596"/>
                      <a:pt x="1218" y="543"/>
                      <a:pt x="1271" y="490"/>
                    </a:cubicBezTo>
                    <a:cubicBezTo>
                      <a:pt x="1324" y="437"/>
                      <a:pt x="1324" y="437"/>
                      <a:pt x="1376" y="385"/>
                    </a:cubicBezTo>
                    <a:lnTo>
                      <a:pt x="1654" y="385"/>
                    </a:lnTo>
                    <a:cubicBezTo>
                      <a:pt x="1707" y="385"/>
                      <a:pt x="1707" y="385"/>
                      <a:pt x="1707" y="332"/>
                    </a:cubicBezTo>
                    <a:lnTo>
                      <a:pt x="1760" y="332"/>
                    </a:lnTo>
                    <a:lnTo>
                      <a:pt x="1760" y="265"/>
                    </a:lnTo>
                    <a:lnTo>
                      <a:pt x="1760" y="160"/>
                    </a:lnTo>
                    <a:cubicBezTo>
                      <a:pt x="1760" y="160"/>
                      <a:pt x="1760" y="107"/>
                      <a:pt x="1707" y="107"/>
                    </a:cubicBezTo>
                    <a:lnTo>
                      <a:pt x="940" y="107"/>
                    </a:lnTo>
                    <a:cubicBezTo>
                      <a:pt x="887" y="160"/>
                      <a:pt x="887" y="212"/>
                      <a:pt x="887" y="265"/>
                    </a:cubicBezTo>
                    <a:cubicBezTo>
                      <a:pt x="887" y="265"/>
                      <a:pt x="887" y="332"/>
                      <a:pt x="940" y="332"/>
                    </a:cubicBezTo>
                    <a:lnTo>
                      <a:pt x="940" y="385"/>
                    </a:lnTo>
                    <a:cubicBezTo>
                      <a:pt x="940" y="385"/>
                      <a:pt x="940" y="437"/>
                      <a:pt x="887" y="437"/>
                    </a:cubicBezTo>
                    <a:lnTo>
                      <a:pt x="887" y="490"/>
                    </a:lnTo>
                    <a:cubicBezTo>
                      <a:pt x="821" y="490"/>
                      <a:pt x="821" y="437"/>
                      <a:pt x="821" y="437"/>
                    </a:cubicBezTo>
                    <a:cubicBezTo>
                      <a:pt x="768" y="385"/>
                      <a:pt x="768" y="385"/>
                      <a:pt x="768" y="332"/>
                    </a:cubicBezTo>
                    <a:cubicBezTo>
                      <a:pt x="715" y="332"/>
                      <a:pt x="715" y="332"/>
                      <a:pt x="715" y="265"/>
                    </a:cubicBezTo>
                    <a:cubicBezTo>
                      <a:pt x="768" y="265"/>
                      <a:pt x="821" y="265"/>
                      <a:pt x="821" y="212"/>
                    </a:cubicBezTo>
                    <a:cubicBezTo>
                      <a:pt x="887" y="212"/>
                      <a:pt x="887" y="160"/>
                      <a:pt x="887" y="160"/>
                    </a:cubicBezTo>
                    <a:lnTo>
                      <a:pt x="887" y="107"/>
                    </a:lnTo>
                    <a:lnTo>
                      <a:pt x="887" y="54"/>
                    </a:lnTo>
                    <a:lnTo>
                      <a:pt x="821" y="54"/>
                    </a:lnTo>
                    <a:cubicBezTo>
                      <a:pt x="821" y="1"/>
                      <a:pt x="821" y="1"/>
                      <a:pt x="768" y="1"/>
                    </a:cubicBezTo>
                    <a:close/>
                  </a:path>
                </a:pathLst>
              </a:custGeom>
              <a:solidFill>
                <a:srgbClr val="F09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0"/>
              <p:cNvSpPr/>
              <p:nvPr/>
            </p:nvSpPr>
            <p:spPr>
              <a:xfrm>
                <a:off x="4799733" y="3864528"/>
                <a:ext cx="1237772" cy="1187034"/>
              </a:xfrm>
              <a:custGeom>
                <a:avLst/>
                <a:gdLst/>
                <a:ahLst/>
                <a:cxnLst/>
                <a:rect l="l" t="t" r="r" b="b"/>
                <a:pathLst>
                  <a:path w="22395" h="21477" extrusionOk="0">
                    <a:moveTo>
                      <a:pt x="17201" y="8638"/>
                    </a:moveTo>
                    <a:cubicBezTo>
                      <a:pt x="17575" y="8638"/>
                      <a:pt x="17951" y="8924"/>
                      <a:pt x="17987" y="9340"/>
                    </a:cubicBezTo>
                    <a:lnTo>
                      <a:pt x="18318" y="16672"/>
                    </a:lnTo>
                    <a:cubicBezTo>
                      <a:pt x="18371" y="17228"/>
                      <a:pt x="17868" y="17718"/>
                      <a:pt x="17273" y="17718"/>
                    </a:cubicBezTo>
                    <a:lnTo>
                      <a:pt x="9821" y="17612"/>
                    </a:lnTo>
                    <a:cubicBezTo>
                      <a:pt x="9212" y="17612"/>
                      <a:pt x="8881" y="16844"/>
                      <a:pt x="9331" y="16447"/>
                    </a:cubicBezTo>
                    <a:lnTo>
                      <a:pt x="16717" y="8837"/>
                    </a:lnTo>
                    <a:cubicBezTo>
                      <a:pt x="16855" y="8699"/>
                      <a:pt x="17028" y="8638"/>
                      <a:pt x="17201" y="8638"/>
                    </a:cubicBezTo>
                    <a:close/>
                    <a:moveTo>
                      <a:pt x="20125" y="1"/>
                    </a:moveTo>
                    <a:cubicBezTo>
                      <a:pt x="19697" y="1"/>
                      <a:pt x="19262" y="159"/>
                      <a:pt x="18927" y="512"/>
                    </a:cubicBezTo>
                    <a:lnTo>
                      <a:pt x="993" y="18711"/>
                    </a:lnTo>
                    <a:cubicBezTo>
                      <a:pt x="0" y="19756"/>
                      <a:pt x="781" y="21477"/>
                      <a:pt x="2264" y="21477"/>
                    </a:cubicBezTo>
                    <a:lnTo>
                      <a:pt x="20303" y="21477"/>
                    </a:lnTo>
                    <a:cubicBezTo>
                      <a:pt x="21508" y="21477"/>
                      <a:pt x="22395" y="20537"/>
                      <a:pt x="22395" y="19425"/>
                    </a:cubicBezTo>
                    <a:lnTo>
                      <a:pt x="21786" y="1558"/>
                    </a:lnTo>
                    <a:cubicBezTo>
                      <a:pt x="21786" y="611"/>
                      <a:pt x="20967" y="1"/>
                      <a:pt x="20125" y="1"/>
                    </a:cubicBezTo>
                    <a:close/>
                  </a:path>
                </a:pathLst>
              </a:custGeom>
              <a:solidFill>
                <a:srgbClr val="FFEC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4845828" y="3874532"/>
                <a:ext cx="1027082" cy="1046648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8937" extrusionOk="0">
                    <a:moveTo>
                      <a:pt x="18477" y="0"/>
                    </a:moveTo>
                    <a:cubicBezTo>
                      <a:pt x="18305" y="119"/>
                      <a:pt x="18199" y="225"/>
                      <a:pt x="18093" y="331"/>
                    </a:cubicBezTo>
                    <a:lnTo>
                      <a:pt x="159" y="18530"/>
                    </a:lnTo>
                    <a:cubicBezTo>
                      <a:pt x="106" y="18649"/>
                      <a:pt x="53" y="18702"/>
                      <a:pt x="0" y="18755"/>
                    </a:cubicBezTo>
                    <a:lnTo>
                      <a:pt x="0" y="18808"/>
                    </a:lnTo>
                    <a:cubicBezTo>
                      <a:pt x="80" y="18894"/>
                      <a:pt x="189" y="18937"/>
                      <a:pt x="293" y="18937"/>
                    </a:cubicBezTo>
                    <a:cubicBezTo>
                      <a:pt x="397" y="18937"/>
                      <a:pt x="497" y="18894"/>
                      <a:pt x="556" y="18808"/>
                    </a:cubicBezTo>
                    <a:lnTo>
                      <a:pt x="18477" y="556"/>
                    </a:lnTo>
                    <a:cubicBezTo>
                      <a:pt x="18583" y="384"/>
                      <a:pt x="18583" y="172"/>
                      <a:pt x="18477" y="0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5818028" y="3941796"/>
                <a:ext cx="76107" cy="67374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1219" extrusionOk="0">
                    <a:moveTo>
                      <a:pt x="0" y="1"/>
                    </a:moveTo>
                    <a:lnTo>
                      <a:pt x="0" y="160"/>
                    </a:lnTo>
                    <a:lnTo>
                      <a:pt x="1218" y="1219"/>
                    </a:lnTo>
                    <a:lnTo>
                      <a:pt x="1324" y="1219"/>
                    </a:lnTo>
                    <a:cubicBezTo>
                      <a:pt x="1376" y="1152"/>
                      <a:pt x="1376" y="1099"/>
                      <a:pt x="1324" y="1047"/>
                    </a:cubicBez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0"/>
              <p:cNvSpPr/>
              <p:nvPr/>
            </p:nvSpPr>
            <p:spPr>
              <a:xfrm>
                <a:off x="5647575" y="4112967"/>
                <a:ext cx="76107" cy="6958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1259" extrusionOk="0">
                    <a:moveTo>
                      <a:pt x="86" y="1"/>
                    </a:moveTo>
                    <a:cubicBezTo>
                      <a:pt x="66" y="1"/>
                      <a:pt x="53" y="14"/>
                      <a:pt x="53" y="41"/>
                    </a:cubicBezTo>
                    <a:cubicBezTo>
                      <a:pt x="0" y="107"/>
                      <a:pt x="0" y="160"/>
                      <a:pt x="53" y="160"/>
                    </a:cubicBezTo>
                    <a:lnTo>
                      <a:pt x="1205" y="1258"/>
                    </a:lnTo>
                    <a:lnTo>
                      <a:pt x="1377" y="1258"/>
                    </a:lnTo>
                    <a:cubicBezTo>
                      <a:pt x="1377" y="1205"/>
                      <a:pt x="1377" y="1152"/>
                      <a:pt x="1324" y="1100"/>
                    </a:cubicBezTo>
                    <a:lnTo>
                      <a:pt x="159" y="41"/>
                    </a:lnTo>
                    <a:cubicBezTo>
                      <a:pt x="133" y="14"/>
                      <a:pt x="106" y="1"/>
                      <a:pt x="86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>
                <a:off x="5775580" y="3984243"/>
                <a:ext cx="54883" cy="4908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88" extrusionOk="0">
                    <a:moveTo>
                      <a:pt x="53" y="1"/>
                    </a:moveTo>
                    <a:cubicBezTo>
                      <a:pt x="0" y="54"/>
                      <a:pt x="0" y="54"/>
                      <a:pt x="53" y="120"/>
                    </a:cubicBezTo>
                    <a:lnTo>
                      <a:pt x="874" y="887"/>
                    </a:lnTo>
                    <a:lnTo>
                      <a:pt x="993" y="887"/>
                    </a:lnTo>
                    <a:lnTo>
                      <a:pt x="993" y="781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5736062" y="4024646"/>
                <a:ext cx="54938" cy="50351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11" extrusionOk="0">
                    <a:moveTo>
                      <a:pt x="73" y="1"/>
                    </a:moveTo>
                    <a:cubicBezTo>
                      <a:pt x="54" y="1"/>
                      <a:pt x="27" y="17"/>
                      <a:pt x="1" y="50"/>
                    </a:cubicBezTo>
                    <a:lnTo>
                      <a:pt x="1" y="103"/>
                    </a:lnTo>
                    <a:lnTo>
                      <a:pt x="874" y="871"/>
                    </a:lnTo>
                    <a:cubicBezTo>
                      <a:pt x="901" y="898"/>
                      <a:pt x="914" y="911"/>
                      <a:pt x="929" y="911"/>
                    </a:cubicBezTo>
                    <a:cubicBezTo>
                      <a:pt x="944" y="911"/>
                      <a:pt x="960" y="898"/>
                      <a:pt x="993" y="871"/>
                    </a:cubicBezTo>
                    <a:lnTo>
                      <a:pt x="993" y="818"/>
                    </a:lnTo>
                    <a:lnTo>
                      <a:pt x="107" y="50"/>
                    </a:lnTo>
                    <a:cubicBezTo>
                      <a:pt x="107" y="17"/>
                      <a:pt x="93" y="1"/>
                      <a:pt x="73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0"/>
              <p:cNvSpPr/>
              <p:nvPr/>
            </p:nvSpPr>
            <p:spPr>
              <a:xfrm>
                <a:off x="5695826" y="4066927"/>
                <a:ext cx="54938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74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887" y="874"/>
                    </a:lnTo>
                    <a:lnTo>
                      <a:pt x="940" y="874"/>
                    </a:lnTo>
                    <a:cubicBezTo>
                      <a:pt x="993" y="874"/>
                      <a:pt x="993" y="821"/>
                      <a:pt x="940" y="768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5604409" y="4158344"/>
                <a:ext cx="54883" cy="48361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75" extrusionOk="0">
                    <a:moveTo>
                      <a:pt x="66" y="1"/>
                    </a:moveTo>
                    <a:cubicBezTo>
                      <a:pt x="0" y="54"/>
                      <a:pt x="0" y="54"/>
                      <a:pt x="66" y="106"/>
                    </a:cubicBezTo>
                    <a:lnTo>
                      <a:pt x="887" y="874"/>
                    </a:lnTo>
                    <a:lnTo>
                      <a:pt x="993" y="874"/>
                    </a:lnTo>
                    <a:lnTo>
                      <a:pt x="993" y="76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5564891" y="4198580"/>
                <a:ext cx="54938" cy="50517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14" extrusionOk="0">
                    <a:moveTo>
                      <a:pt x="87" y="1"/>
                    </a:moveTo>
                    <a:cubicBezTo>
                      <a:pt x="70" y="1"/>
                      <a:pt x="54" y="14"/>
                      <a:pt x="54" y="40"/>
                    </a:cubicBezTo>
                    <a:cubicBezTo>
                      <a:pt x="1" y="40"/>
                      <a:pt x="1" y="93"/>
                      <a:pt x="54" y="93"/>
                    </a:cubicBezTo>
                    <a:lnTo>
                      <a:pt x="887" y="874"/>
                    </a:lnTo>
                    <a:cubicBezTo>
                      <a:pt x="914" y="901"/>
                      <a:pt x="927" y="914"/>
                      <a:pt x="940" y="914"/>
                    </a:cubicBezTo>
                    <a:cubicBezTo>
                      <a:pt x="954" y="914"/>
                      <a:pt x="967" y="901"/>
                      <a:pt x="993" y="874"/>
                    </a:cubicBezTo>
                    <a:lnTo>
                      <a:pt x="993" y="808"/>
                    </a:lnTo>
                    <a:lnTo>
                      <a:pt x="120" y="40"/>
                    </a:lnTo>
                    <a:cubicBezTo>
                      <a:pt x="120" y="14"/>
                      <a:pt x="103" y="1"/>
                      <a:pt x="87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5525373" y="4240254"/>
                <a:ext cx="54938" cy="4908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88" extrusionOk="0">
                    <a:moveTo>
                      <a:pt x="1" y="1"/>
                    </a:moveTo>
                    <a:lnTo>
                      <a:pt x="1" y="120"/>
                    </a:lnTo>
                    <a:lnTo>
                      <a:pt x="888" y="888"/>
                    </a:lnTo>
                    <a:lnTo>
                      <a:pt x="994" y="888"/>
                    </a:lnTo>
                    <a:cubicBezTo>
                      <a:pt x="994" y="888"/>
                      <a:pt x="994" y="835"/>
                      <a:pt x="941" y="782"/>
                    </a:cubicBez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5433956" y="4331726"/>
                <a:ext cx="57868" cy="4908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888" extrusionOk="0">
                    <a:moveTo>
                      <a:pt x="53" y="0"/>
                    </a:moveTo>
                    <a:cubicBezTo>
                      <a:pt x="0" y="53"/>
                      <a:pt x="0" y="53"/>
                      <a:pt x="53" y="119"/>
                    </a:cubicBezTo>
                    <a:lnTo>
                      <a:pt x="940" y="887"/>
                    </a:lnTo>
                    <a:lnTo>
                      <a:pt x="993" y="887"/>
                    </a:lnTo>
                    <a:cubicBezTo>
                      <a:pt x="1046" y="887"/>
                      <a:pt x="1046" y="834"/>
                      <a:pt x="993" y="781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5394438" y="4372128"/>
                <a:ext cx="54938" cy="50351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11" extrusionOk="0">
                    <a:moveTo>
                      <a:pt x="80" y="1"/>
                    </a:moveTo>
                    <a:cubicBezTo>
                      <a:pt x="67" y="1"/>
                      <a:pt x="54" y="17"/>
                      <a:pt x="54" y="50"/>
                    </a:cubicBezTo>
                    <a:cubicBezTo>
                      <a:pt x="1" y="50"/>
                      <a:pt x="1" y="103"/>
                      <a:pt x="54" y="103"/>
                    </a:cubicBezTo>
                    <a:lnTo>
                      <a:pt x="888" y="871"/>
                    </a:lnTo>
                    <a:cubicBezTo>
                      <a:pt x="914" y="897"/>
                      <a:pt x="940" y="910"/>
                      <a:pt x="960" y="910"/>
                    </a:cubicBezTo>
                    <a:cubicBezTo>
                      <a:pt x="980" y="910"/>
                      <a:pt x="993" y="897"/>
                      <a:pt x="993" y="871"/>
                    </a:cubicBezTo>
                    <a:lnTo>
                      <a:pt x="993" y="818"/>
                    </a:lnTo>
                    <a:lnTo>
                      <a:pt x="107" y="50"/>
                    </a:lnTo>
                    <a:cubicBezTo>
                      <a:pt x="107" y="17"/>
                      <a:pt x="93" y="1"/>
                      <a:pt x="80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5354975" y="4414354"/>
                <a:ext cx="54883" cy="48361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75" extrusionOk="0">
                    <a:moveTo>
                      <a:pt x="0" y="1"/>
                    </a:moveTo>
                    <a:cubicBezTo>
                      <a:pt x="0" y="54"/>
                      <a:pt x="0" y="54"/>
                      <a:pt x="53" y="107"/>
                    </a:cubicBezTo>
                    <a:lnTo>
                      <a:pt x="874" y="874"/>
                    </a:lnTo>
                    <a:lnTo>
                      <a:pt x="993" y="874"/>
                    </a:lnTo>
                    <a:lnTo>
                      <a:pt x="993" y="769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5266433" y="4505826"/>
                <a:ext cx="54938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74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887" y="874"/>
                    </a:lnTo>
                    <a:lnTo>
                      <a:pt x="940" y="874"/>
                    </a:lnTo>
                    <a:cubicBezTo>
                      <a:pt x="993" y="874"/>
                      <a:pt x="993" y="821"/>
                      <a:pt x="940" y="768"/>
                    </a:cubicBez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5223986" y="4546063"/>
                <a:ext cx="57868" cy="50517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914" extrusionOk="0">
                    <a:moveTo>
                      <a:pt x="87" y="0"/>
                    </a:moveTo>
                    <a:cubicBezTo>
                      <a:pt x="67" y="0"/>
                      <a:pt x="54" y="13"/>
                      <a:pt x="54" y="40"/>
                    </a:cubicBezTo>
                    <a:cubicBezTo>
                      <a:pt x="1" y="40"/>
                      <a:pt x="1" y="93"/>
                      <a:pt x="54" y="93"/>
                    </a:cubicBezTo>
                    <a:lnTo>
                      <a:pt x="874" y="874"/>
                    </a:lnTo>
                    <a:cubicBezTo>
                      <a:pt x="901" y="900"/>
                      <a:pt x="931" y="913"/>
                      <a:pt x="954" y="913"/>
                    </a:cubicBezTo>
                    <a:cubicBezTo>
                      <a:pt x="977" y="913"/>
                      <a:pt x="994" y="900"/>
                      <a:pt x="994" y="874"/>
                    </a:cubicBezTo>
                    <a:cubicBezTo>
                      <a:pt x="1047" y="874"/>
                      <a:pt x="1047" y="808"/>
                      <a:pt x="994" y="808"/>
                    </a:cubicBezTo>
                    <a:lnTo>
                      <a:pt x="160" y="40"/>
                    </a:lnTo>
                    <a:cubicBezTo>
                      <a:pt x="133" y="13"/>
                      <a:pt x="107" y="0"/>
                      <a:pt x="87" y="0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5183804" y="4587736"/>
                <a:ext cx="54883" cy="4908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88" extrusionOk="0">
                    <a:moveTo>
                      <a:pt x="66" y="1"/>
                    </a:moveTo>
                    <a:cubicBezTo>
                      <a:pt x="0" y="54"/>
                      <a:pt x="0" y="120"/>
                      <a:pt x="66" y="120"/>
                    </a:cubicBezTo>
                    <a:lnTo>
                      <a:pt x="887" y="887"/>
                    </a:lnTo>
                    <a:lnTo>
                      <a:pt x="993" y="887"/>
                    </a:lnTo>
                    <a:lnTo>
                      <a:pt x="993" y="78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5095980" y="4679208"/>
                <a:ext cx="54938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87" extrusionOk="0">
                    <a:moveTo>
                      <a:pt x="1" y="0"/>
                    </a:moveTo>
                    <a:lnTo>
                      <a:pt x="1" y="119"/>
                    </a:lnTo>
                    <a:lnTo>
                      <a:pt x="874" y="887"/>
                    </a:lnTo>
                    <a:lnTo>
                      <a:pt x="993" y="887"/>
                    </a:lnTo>
                    <a:cubicBezTo>
                      <a:pt x="993" y="887"/>
                      <a:pt x="993" y="834"/>
                      <a:pt x="927" y="781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5055744" y="4719611"/>
                <a:ext cx="54938" cy="50351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11" extrusionOk="0">
                    <a:moveTo>
                      <a:pt x="41" y="0"/>
                    </a:moveTo>
                    <a:cubicBezTo>
                      <a:pt x="17" y="0"/>
                      <a:pt x="1" y="17"/>
                      <a:pt x="1" y="50"/>
                    </a:cubicBezTo>
                    <a:lnTo>
                      <a:pt x="1" y="103"/>
                    </a:lnTo>
                    <a:lnTo>
                      <a:pt x="888" y="871"/>
                    </a:lnTo>
                    <a:cubicBezTo>
                      <a:pt x="888" y="897"/>
                      <a:pt x="901" y="910"/>
                      <a:pt x="914" y="910"/>
                    </a:cubicBezTo>
                    <a:cubicBezTo>
                      <a:pt x="927" y="910"/>
                      <a:pt x="941" y="897"/>
                      <a:pt x="941" y="871"/>
                    </a:cubicBezTo>
                    <a:cubicBezTo>
                      <a:pt x="993" y="871"/>
                      <a:pt x="993" y="818"/>
                      <a:pt x="941" y="818"/>
                    </a:cubicBezTo>
                    <a:lnTo>
                      <a:pt x="120" y="50"/>
                    </a:lnTo>
                    <a:cubicBezTo>
                      <a:pt x="93" y="17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>
                <a:off x="5013352" y="4761837"/>
                <a:ext cx="54883" cy="48361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75" extrusionOk="0">
                    <a:moveTo>
                      <a:pt x="53" y="1"/>
                    </a:moveTo>
                    <a:cubicBezTo>
                      <a:pt x="0" y="54"/>
                      <a:pt x="0" y="107"/>
                      <a:pt x="53" y="107"/>
                    </a:cubicBezTo>
                    <a:lnTo>
                      <a:pt x="887" y="874"/>
                    </a:lnTo>
                    <a:lnTo>
                      <a:pt x="993" y="874"/>
                    </a:lnTo>
                    <a:lnTo>
                      <a:pt x="993" y="768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0"/>
              <p:cNvSpPr/>
              <p:nvPr/>
            </p:nvSpPr>
            <p:spPr>
              <a:xfrm>
                <a:off x="4924809" y="4853309"/>
                <a:ext cx="54938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74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887" y="874"/>
                    </a:lnTo>
                    <a:lnTo>
                      <a:pt x="993" y="874"/>
                    </a:lnTo>
                    <a:lnTo>
                      <a:pt x="993" y="768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4885346" y="4893490"/>
                <a:ext cx="54883" cy="51291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28" extrusionOk="0">
                    <a:moveTo>
                      <a:pt x="53" y="1"/>
                    </a:moveTo>
                    <a:cubicBezTo>
                      <a:pt x="40" y="1"/>
                      <a:pt x="26" y="14"/>
                      <a:pt x="0" y="41"/>
                    </a:cubicBezTo>
                    <a:lnTo>
                      <a:pt x="0" y="94"/>
                    </a:lnTo>
                    <a:lnTo>
                      <a:pt x="887" y="874"/>
                    </a:lnTo>
                    <a:cubicBezTo>
                      <a:pt x="887" y="927"/>
                      <a:pt x="940" y="927"/>
                      <a:pt x="940" y="927"/>
                    </a:cubicBezTo>
                    <a:cubicBezTo>
                      <a:pt x="993" y="874"/>
                      <a:pt x="993" y="808"/>
                      <a:pt x="940" y="808"/>
                    </a:cubicBezTo>
                    <a:lnTo>
                      <a:pt x="106" y="41"/>
                    </a:lnTo>
                    <a:cubicBezTo>
                      <a:pt x="79" y="14"/>
                      <a:pt x="66" y="1"/>
                      <a:pt x="53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5480051" y="4287068"/>
                <a:ext cx="76107" cy="6864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1242" extrusionOk="0">
                    <a:moveTo>
                      <a:pt x="80" y="1"/>
                    </a:moveTo>
                    <a:cubicBezTo>
                      <a:pt x="53" y="1"/>
                      <a:pt x="27" y="14"/>
                      <a:pt x="0" y="41"/>
                    </a:cubicBezTo>
                    <a:lnTo>
                      <a:pt x="0" y="147"/>
                    </a:lnTo>
                    <a:lnTo>
                      <a:pt x="1205" y="1192"/>
                    </a:lnTo>
                    <a:cubicBezTo>
                      <a:pt x="1205" y="1225"/>
                      <a:pt x="1218" y="1242"/>
                      <a:pt x="1239" y="1242"/>
                    </a:cubicBezTo>
                    <a:cubicBezTo>
                      <a:pt x="1261" y="1242"/>
                      <a:pt x="1291" y="1225"/>
                      <a:pt x="1324" y="1192"/>
                    </a:cubicBezTo>
                    <a:cubicBezTo>
                      <a:pt x="1377" y="1192"/>
                      <a:pt x="1377" y="1139"/>
                      <a:pt x="1324" y="1086"/>
                    </a:cubicBezTo>
                    <a:lnTo>
                      <a:pt x="159" y="41"/>
                    </a:lnTo>
                    <a:cubicBezTo>
                      <a:pt x="133" y="14"/>
                      <a:pt x="106" y="1"/>
                      <a:pt x="80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5308880" y="4459731"/>
                <a:ext cx="76107" cy="69530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1258" extrusionOk="0">
                    <a:moveTo>
                      <a:pt x="53" y="0"/>
                    </a:moveTo>
                    <a:cubicBezTo>
                      <a:pt x="0" y="53"/>
                      <a:pt x="0" y="120"/>
                      <a:pt x="53" y="173"/>
                    </a:cubicBezTo>
                    <a:lnTo>
                      <a:pt x="1218" y="1218"/>
                    </a:lnTo>
                    <a:cubicBezTo>
                      <a:pt x="1244" y="1245"/>
                      <a:pt x="1271" y="1258"/>
                      <a:pt x="1291" y="1258"/>
                    </a:cubicBezTo>
                    <a:cubicBezTo>
                      <a:pt x="1311" y="1258"/>
                      <a:pt x="1324" y="1245"/>
                      <a:pt x="1324" y="1218"/>
                    </a:cubicBezTo>
                    <a:cubicBezTo>
                      <a:pt x="1377" y="1165"/>
                      <a:pt x="1377" y="1112"/>
                      <a:pt x="1324" y="1112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5138428" y="4631621"/>
                <a:ext cx="79036" cy="6881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245" extrusionOk="0">
                    <a:moveTo>
                      <a:pt x="134" y="1"/>
                    </a:moveTo>
                    <a:cubicBezTo>
                      <a:pt x="106" y="1"/>
                      <a:pt x="80" y="14"/>
                      <a:pt x="53" y="40"/>
                    </a:cubicBezTo>
                    <a:cubicBezTo>
                      <a:pt x="0" y="93"/>
                      <a:pt x="53" y="146"/>
                      <a:pt x="53" y="146"/>
                    </a:cubicBezTo>
                    <a:lnTo>
                      <a:pt x="1271" y="1245"/>
                    </a:lnTo>
                    <a:lnTo>
                      <a:pt x="1377" y="1245"/>
                    </a:lnTo>
                    <a:cubicBezTo>
                      <a:pt x="1430" y="1192"/>
                      <a:pt x="1430" y="1139"/>
                      <a:pt x="1377" y="1086"/>
                    </a:cubicBezTo>
                    <a:lnTo>
                      <a:pt x="225" y="40"/>
                    </a:lnTo>
                    <a:cubicBezTo>
                      <a:pt x="192" y="14"/>
                      <a:pt x="163" y="1"/>
                      <a:pt x="134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4970904" y="4805003"/>
                <a:ext cx="76107" cy="68811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1245" extrusionOk="0">
                    <a:moveTo>
                      <a:pt x="87" y="1"/>
                    </a:moveTo>
                    <a:cubicBezTo>
                      <a:pt x="67" y="1"/>
                      <a:pt x="53" y="14"/>
                      <a:pt x="53" y="40"/>
                    </a:cubicBezTo>
                    <a:cubicBezTo>
                      <a:pt x="1" y="40"/>
                      <a:pt x="1" y="93"/>
                      <a:pt x="53" y="159"/>
                    </a:cubicBezTo>
                    <a:lnTo>
                      <a:pt x="1205" y="1205"/>
                    </a:lnTo>
                    <a:cubicBezTo>
                      <a:pt x="1238" y="1231"/>
                      <a:pt x="1268" y="1245"/>
                      <a:pt x="1289" y="1245"/>
                    </a:cubicBezTo>
                    <a:cubicBezTo>
                      <a:pt x="1311" y="1245"/>
                      <a:pt x="1324" y="1231"/>
                      <a:pt x="1324" y="1205"/>
                    </a:cubicBezTo>
                    <a:cubicBezTo>
                      <a:pt x="1377" y="1205"/>
                      <a:pt x="1377" y="1152"/>
                      <a:pt x="1324" y="1086"/>
                    </a:cubicBezTo>
                    <a:lnTo>
                      <a:pt x="159" y="40"/>
                    </a:lnTo>
                    <a:cubicBezTo>
                      <a:pt x="133" y="14"/>
                      <a:pt x="106" y="1"/>
                      <a:pt x="87" y="1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5818028" y="4746472"/>
                <a:ext cx="1121428" cy="305090"/>
              </a:xfrm>
              <a:custGeom>
                <a:avLst/>
                <a:gdLst/>
                <a:ahLst/>
                <a:cxnLst/>
                <a:rect l="l" t="t" r="r" b="b"/>
                <a:pathLst>
                  <a:path w="20290" h="5520" extrusionOk="0">
                    <a:moveTo>
                      <a:pt x="2316" y="1"/>
                    </a:moveTo>
                    <a:cubicBezTo>
                      <a:pt x="1046" y="1"/>
                      <a:pt x="0" y="940"/>
                      <a:pt x="0" y="2092"/>
                    </a:cubicBezTo>
                    <a:lnTo>
                      <a:pt x="0" y="3534"/>
                    </a:lnTo>
                    <a:cubicBezTo>
                      <a:pt x="0" y="4633"/>
                      <a:pt x="1046" y="5520"/>
                      <a:pt x="2316" y="5520"/>
                    </a:cubicBezTo>
                    <a:lnTo>
                      <a:pt x="20290" y="5520"/>
                    </a:lnTo>
                    <a:lnTo>
                      <a:pt x="20290" y="4408"/>
                    </a:lnTo>
                    <a:lnTo>
                      <a:pt x="20290" y="1099"/>
                    </a:lnTo>
                    <a:lnTo>
                      <a:pt x="20290" y="1"/>
                    </a:lnTo>
                    <a:close/>
                  </a:path>
                </a:pathLst>
              </a:custGeom>
              <a:solidFill>
                <a:srgbClr val="8D7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5979692" y="4746472"/>
                <a:ext cx="1121428" cy="305090"/>
              </a:xfrm>
              <a:custGeom>
                <a:avLst/>
                <a:gdLst/>
                <a:ahLst/>
                <a:cxnLst/>
                <a:rect l="l" t="t" r="r" b="b"/>
                <a:pathLst>
                  <a:path w="20290" h="5520" extrusionOk="0">
                    <a:moveTo>
                      <a:pt x="2263" y="1"/>
                    </a:moveTo>
                    <a:cubicBezTo>
                      <a:pt x="993" y="1"/>
                      <a:pt x="0" y="940"/>
                      <a:pt x="0" y="2092"/>
                    </a:cubicBezTo>
                    <a:lnTo>
                      <a:pt x="0" y="3534"/>
                    </a:lnTo>
                    <a:cubicBezTo>
                      <a:pt x="0" y="4633"/>
                      <a:pt x="993" y="5520"/>
                      <a:pt x="2263" y="5520"/>
                    </a:cubicBezTo>
                    <a:lnTo>
                      <a:pt x="20290" y="5520"/>
                    </a:lnTo>
                    <a:lnTo>
                      <a:pt x="20290" y="4408"/>
                    </a:lnTo>
                    <a:lnTo>
                      <a:pt x="2144" y="4408"/>
                    </a:lnTo>
                    <a:cubicBezTo>
                      <a:pt x="1707" y="4408"/>
                      <a:pt x="1324" y="3971"/>
                      <a:pt x="1324" y="3468"/>
                    </a:cubicBezTo>
                    <a:lnTo>
                      <a:pt x="1324" y="2039"/>
                    </a:lnTo>
                    <a:cubicBezTo>
                      <a:pt x="1324" y="1602"/>
                      <a:pt x="1707" y="1099"/>
                      <a:pt x="2144" y="1099"/>
                    </a:cubicBezTo>
                    <a:lnTo>
                      <a:pt x="20290" y="1099"/>
                    </a:lnTo>
                    <a:lnTo>
                      <a:pt x="20290" y="1"/>
                    </a:lnTo>
                    <a:close/>
                  </a:path>
                </a:pathLst>
              </a:custGeom>
              <a:solidFill>
                <a:srgbClr val="BDB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6052814" y="4807214"/>
                <a:ext cx="1011717" cy="182944"/>
              </a:xfrm>
              <a:custGeom>
                <a:avLst/>
                <a:gdLst/>
                <a:ahLst/>
                <a:cxnLst/>
                <a:rect l="l" t="t" r="r" b="b"/>
                <a:pathLst>
                  <a:path w="18305" h="3310" extrusionOk="0">
                    <a:moveTo>
                      <a:pt x="821" y="0"/>
                    </a:moveTo>
                    <a:cubicBezTo>
                      <a:pt x="331" y="0"/>
                      <a:pt x="1" y="503"/>
                      <a:pt x="1" y="940"/>
                    </a:cubicBezTo>
                    <a:lnTo>
                      <a:pt x="1" y="2369"/>
                    </a:lnTo>
                    <a:cubicBezTo>
                      <a:pt x="1" y="2872"/>
                      <a:pt x="331" y="3309"/>
                      <a:pt x="821" y="3309"/>
                    </a:cubicBezTo>
                    <a:lnTo>
                      <a:pt x="18305" y="3309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>
                <a:off x="6052814" y="4898630"/>
                <a:ext cx="1011717" cy="91527"/>
              </a:xfrm>
              <a:custGeom>
                <a:avLst/>
                <a:gdLst/>
                <a:ahLst/>
                <a:cxnLst/>
                <a:rect l="l" t="t" r="r" b="b"/>
                <a:pathLst>
                  <a:path w="18305" h="1656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218"/>
                      <a:pt x="331" y="1655"/>
                      <a:pt x="821" y="1655"/>
                    </a:cubicBezTo>
                    <a:lnTo>
                      <a:pt x="18305" y="1655"/>
                    </a:lnTo>
                    <a:lnTo>
                      <a:pt x="18305" y="1"/>
                    </a:lnTo>
                    <a:close/>
                  </a:path>
                </a:pathLst>
              </a:custGeom>
              <a:solidFill>
                <a:srgbClr val="E3E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5818028" y="4137120"/>
                <a:ext cx="1121428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20290" h="5507" extrusionOk="0">
                    <a:moveTo>
                      <a:pt x="2316" y="1"/>
                    </a:moveTo>
                    <a:cubicBezTo>
                      <a:pt x="1046" y="1"/>
                      <a:pt x="0" y="927"/>
                      <a:pt x="0" y="2092"/>
                    </a:cubicBezTo>
                    <a:lnTo>
                      <a:pt x="0" y="3521"/>
                    </a:lnTo>
                    <a:cubicBezTo>
                      <a:pt x="0" y="4633"/>
                      <a:pt x="1046" y="5507"/>
                      <a:pt x="2316" y="5507"/>
                    </a:cubicBezTo>
                    <a:lnTo>
                      <a:pt x="20290" y="5507"/>
                    </a:lnTo>
                    <a:lnTo>
                      <a:pt x="20290" y="4408"/>
                    </a:lnTo>
                    <a:lnTo>
                      <a:pt x="20290" y="1099"/>
                    </a:lnTo>
                    <a:lnTo>
                      <a:pt x="20290" y="1"/>
                    </a:lnTo>
                    <a:close/>
                  </a:path>
                </a:pathLst>
              </a:custGeom>
              <a:solidFill>
                <a:srgbClr val="3FB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5979692" y="4137120"/>
                <a:ext cx="1121428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20290" h="5507" extrusionOk="0">
                    <a:moveTo>
                      <a:pt x="2263" y="1"/>
                    </a:moveTo>
                    <a:cubicBezTo>
                      <a:pt x="993" y="1"/>
                      <a:pt x="0" y="927"/>
                      <a:pt x="0" y="2092"/>
                    </a:cubicBezTo>
                    <a:lnTo>
                      <a:pt x="0" y="3521"/>
                    </a:lnTo>
                    <a:cubicBezTo>
                      <a:pt x="0" y="4633"/>
                      <a:pt x="993" y="5507"/>
                      <a:pt x="2263" y="5507"/>
                    </a:cubicBezTo>
                    <a:lnTo>
                      <a:pt x="20290" y="5507"/>
                    </a:lnTo>
                    <a:lnTo>
                      <a:pt x="20290" y="4408"/>
                    </a:lnTo>
                    <a:lnTo>
                      <a:pt x="2144" y="4408"/>
                    </a:lnTo>
                    <a:cubicBezTo>
                      <a:pt x="1707" y="4408"/>
                      <a:pt x="1324" y="3971"/>
                      <a:pt x="1324" y="3468"/>
                    </a:cubicBezTo>
                    <a:lnTo>
                      <a:pt x="1324" y="2039"/>
                    </a:lnTo>
                    <a:cubicBezTo>
                      <a:pt x="1324" y="1589"/>
                      <a:pt x="1707" y="1099"/>
                      <a:pt x="2144" y="1099"/>
                    </a:cubicBezTo>
                    <a:lnTo>
                      <a:pt x="20290" y="1099"/>
                    </a:lnTo>
                    <a:lnTo>
                      <a:pt x="20290" y="1"/>
                    </a:lnTo>
                    <a:close/>
                  </a:path>
                </a:pathLst>
              </a:custGeom>
              <a:solidFill>
                <a:srgbClr val="74E2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6052814" y="4197862"/>
                <a:ext cx="1011717" cy="182944"/>
              </a:xfrm>
              <a:custGeom>
                <a:avLst/>
                <a:gdLst/>
                <a:ahLst/>
                <a:cxnLst/>
                <a:rect l="l" t="t" r="r" b="b"/>
                <a:pathLst>
                  <a:path w="18305" h="3310" extrusionOk="0">
                    <a:moveTo>
                      <a:pt x="821" y="0"/>
                    </a:moveTo>
                    <a:cubicBezTo>
                      <a:pt x="331" y="0"/>
                      <a:pt x="1" y="490"/>
                      <a:pt x="1" y="940"/>
                    </a:cubicBezTo>
                    <a:lnTo>
                      <a:pt x="1" y="2369"/>
                    </a:lnTo>
                    <a:cubicBezTo>
                      <a:pt x="1" y="2872"/>
                      <a:pt x="331" y="3309"/>
                      <a:pt x="821" y="3309"/>
                    </a:cubicBezTo>
                    <a:lnTo>
                      <a:pt x="18305" y="3309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6052814" y="4289278"/>
                <a:ext cx="1011717" cy="91527"/>
              </a:xfrm>
              <a:custGeom>
                <a:avLst/>
                <a:gdLst/>
                <a:ahLst/>
                <a:cxnLst/>
                <a:rect l="l" t="t" r="r" b="b"/>
                <a:pathLst>
                  <a:path w="18305" h="1656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1218"/>
                      <a:pt x="331" y="1655"/>
                      <a:pt x="821" y="1655"/>
                    </a:cubicBezTo>
                    <a:lnTo>
                      <a:pt x="18305" y="1655"/>
                    </a:lnTo>
                    <a:lnTo>
                      <a:pt x="18305" y="1"/>
                    </a:lnTo>
                    <a:close/>
                  </a:path>
                </a:pathLst>
              </a:custGeom>
              <a:solidFill>
                <a:srgbClr val="E3E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0"/>
              <p:cNvSpPr/>
              <p:nvPr/>
            </p:nvSpPr>
            <p:spPr>
              <a:xfrm>
                <a:off x="5878714" y="4441437"/>
                <a:ext cx="1122202" cy="305090"/>
              </a:xfrm>
              <a:custGeom>
                <a:avLst/>
                <a:gdLst/>
                <a:ahLst/>
                <a:cxnLst/>
                <a:rect l="l" t="t" r="r" b="b"/>
                <a:pathLst>
                  <a:path w="20304" h="5520" extrusionOk="0">
                    <a:moveTo>
                      <a:pt x="1" y="1"/>
                    </a:moveTo>
                    <a:lnTo>
                      <a:pt x="1" y="1112"/>
                    </a:lnTo>
                    <a:lnTo>
                      <a:pt x="1" y="4421"/>
                    </a:lnTo>
                    <a:lnTo>
                      <a:pt x="1" y="5520"/>
                    </a:lnTo>
                    <a:lnTo>
                      <a:pt x="18146" y="5520"/>
                    </a:lnTo>
                    <a:cubicBezTo>
                      <a:pt x="19417" y="5520"/>
                      <a:pt x="20303" y="4633"/>
                      <a:pt x="20303" y="3534"/>
                    </a:cubicBezTo>
                    <a:lnTo>
                      <a:pt x="20303" y="2105"/>
                    </a:lnTo>
                    <a:cubicBezTo>
                      <a:pt x="20303" y="940"/>
                      <a:pt x="19417" y="1"/>
                      <a:pt x="18146" y="1"/>
                    </a:cubicBezTo>
                    <a:close/>
                  </a:path>
                </a:pathLst>
              </a:custGeom>
              <a:solidFill>
                <a:srgbClr val="D414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5723626" y="4441437"/>
                <a:ext cx="1121484" cy="305090"/>
              </a:xfrm>
              <a:custGeom>
                <a:avLst/>
                <a:gdLst/>
                <a:ahLst/>
                <a:cxnLst/>
                <a:rect l="l" t="t" r="r" b="b"/>
                <a:pathLst>
                  <a:path w="20291" h="5520" extrusionOk="0">
                    <a:moveTo>
                      <a:pt x="1" y="1"/>
                    </a:moveTo>
                    <a:lnTo>
                      <a:pt x="1" y="1112"/>
                    </a:lnTo>
                    <a:lnTo>
                      <a:pt x="18199" y="1112"/>
                    </a:lnTo>
                    <a:cubicBezTo>
                      <a:pt x="18636" y="1112"/>
                      <a:pt x="18967" y="1602"/>
                      <a:pt x="18967" y="2039"/>
                    </a:cubicBezTo>
                    <a:lnTo>
                      <a:pt x="18967" y="3481"/>
                    </a:lnTo>
                    <a:cubicBezTo>
                      <a:pt x="18967" y="3971"/>
                      <a:pt x="18636" y="4421"/>
                      <a:pt x="18199" y="4421"/>
                    </a:cubicBezTo>
                    <a:lnTo>
                      <a:pt x="1" y="4421"/>
                    </a:lnTo>
                    <a:lnTo>
                      <a:pt x="1" y="5520"/>
                    </a:lnTo>
                    <a:lnTo>
                      <a:pt x="18093" y="5520"/>
                    </a:lnTo>
                    <a:cubicBezTo>
                      <a:pt x="19351" y="5520"/>
                      <a:pt x="20290" y="4633"/>
                      <a:pt x="20290" y="3534"/>
                    </a:cubicBezTo>
                    <a:lnTo>
                      <a:pt x="20290" y="2105"/>
                    </a:lnTo>
                    <a:cubicBezTo>
                      <a:pt x="20290" y="940"/>
                      <a:pt x="19351" y="1"/>
                      <a:pt x="18093" y="1"/>
                    </a:cubicBezTo>
                    <a:close/>
                  </a:path>
                </a:pathLst>
              </a:custGeom>
              <a:solidFill>
                <a:srgbClr val="EE1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0"/>
              <p:cNvSpPr/>
              <p:nvPr/>
            </p:nvSpPr>
            <p:spPr>
              <a:xfrm>
                <a:off x="5760215" y="4502897"/>
                <a:ext cx="1011717" cy="182944"/>
              </a:xfrm>
              <a:custGeom>
                <a:avLst/>
                <a:gdLst/>
                <a:ahLst/>
                <a:cxnLst/>
                <a:rect l="l" t="t" r="r" b="b"/>
                <a:pathLst>
                  <a:path w="18305" h="3310" extrusionOk="0">
                    <a:moveTo>
                      <a:pt x="0" y="0"/>
                    </a:moveTo>
                    <a:lnTo>
                      <a:pt x="0" y="3309"/>
                    </a:lnTo>
                    <a:lnTo>
                      <a:pt x="17537" y="3309"/>
                    </a:lnTo>
                    <a:cubicBezTo>
                      <a:pt x="18027" y="3309"/>
                      <a:pt x="18305" y="2859"/>
                      <a:pt x="18305" y="2369"/>
                    </a:cubicBezTo>
                    <a:lnTo>
                      <a:pt x="18305" y="927"/>
                    </a:lnTo>
                    <a:cubicBezTo>
                      <a:pt x="18305" y="490"/>
                      <a:pt x="18027" y="0"/>
                      <a:pt x="17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0"/>
              <p:cNvSpPr/>
              <p:nvPr/>
            </p:nvSpPr>
            <p:spPr>
              <a:xfrm>
                <a:off x="5760215" y="4594314"/>
                <a:ext cx="1011717" cy="91527"/>
              </a:xfrm>
              <a:custGeom>
                <a:avLst/>
                <a:gdLst/>
                <a:ahLst/>
                <a:cxnLst/>
                <a:rect l="l" t="t" r="r" b="b"/>
                <a:pathLst>
                  <a:path w="18305" h="1656" extrusionOk="0">
                    <a:moveTo>
                      <a:pt x="0" y="1"/>
                    </a:moveTo>
                    <a:lnTo>
                      <a:pt x="0" y="1655"/>
                    </a:lnTo>
                    <a:lnTo>
                      <a:pt x="17537" y="1655"/>
                    </a:lnTo>
                    <a:cubicBezTo>
                      <a:pt x="18027" y="1655"/>
                      <a:pt x="18305" y="1205"/>
                      <a:pt x="18305" y="715"/>
                    </a:cubicBezTo>
                    <a:lnTo>
                      <a:pt x="18305" y="1"/>
                    </a:lnTo>
                    <a:close/>
                  </a:path>
                </a:pathLst>
              </a:custGeom>
              <a:solidFill>
                <a:srgbClr val="E3E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5485910" y="4847726"/>
                <a:ext cx="200077" cy="203836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688" extrusionOk="0">
                    <a:moveTo>
                      <a:pt x="1020" y="0"/>
                    </a:moveTo>
                    <a:cubicBezTo>
                      <a:pt x="495" y="0"/>
                      <a:pt x="74" y="143"/>
                      <a:pt x="0" y="485"/>
                    </a:cubicBezTo>
                    <a:lnTo>
                      <a:pt x="1152" y="3688"/>
                    </a:lnTo>
                    <a:lnTo>
                      <a:pt x="3468" y="1305"/>
                    </a:lnTo>
                    <a:cubicBezTo>
                      <a:pt x="3619" y="602"/>
                      <a:pt x="2099" y="0"/>
                      <a:pt x="1020" y="0"/>
                    </a:cubicBezTo>
                    <a:close/>
                  </a:path>
                </a:pathLst>
              </a:custGeom>
              <a:solidFill>
                <a:srgbClr val="EDD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0"/>
              <p:cNvSpPr/>
              <p:nvPr/>
            </p:nvSpPr>
            <p:spPr>
              <a:xfrm>
                <a:off x="5528302" y="4988168"/>
                <a:ext cx="64445" cy="6339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47" extrusionOk="0">
                    <a:moveTo>
                      <a:pt x="349" y="0"/>
                    </a:moveTo>
                    <a:cubicBezTo>
                      <a:pt x="216" y="0"/>
                      <a:pt x="102" y="26"/>
                      <a:pt x="1" y="88"/>
                    </a:cubicBezTo>
                    <a:lnTo>
                      <a:pt x="385" y="1147"/>
                    </a:lnTo>
                    <a:lnTo>
                      <a:pt x="1166" y="313"/>
                    </a:lnTo>
                    <a:cubicBezTo>
                      <a:pt x="1046" y="207"/>
                      <a:pt x="835" y="88"/>
                      <a:pt x="663" y="35"/>
                    </a:cubicBezTo>
                    <a:cubicBezTo>
                      <a:pt x="547" y="1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233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0"/>
              <p:cNvSpPr/>
              <p:nvPr/>
            </p:nvSpPr>
            <p:spPr>
              <a:xfrm>
                <a:off x="5644646" y="4085222"/>
                <a:ext cx="228265" cy="152158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2753" extrusionOk="0">
                    <a:moveTo>
                      <a:pt x="768" y="0"/>
                    </a:moveTo>
                    <a:cubicBezTo>
                      <a:pt x="543" y="0"/>
                      <a:pt x="384" y="106"/>
                      <a:pt x="331" y="278"/>
                    </a:cubicBezTo>
                    <a:lnTo>
                      <a:pt x="53" y="1602"/>
                    </a:lnTo>
                    <a:cubicBezTo>
                      <a:pt x="0" y="1654"/>
                      <a:pt x="53" y="1760"/>
                      <a:pt x="53" y="1866"/>
                    </a:cubicBezTo>
                    <a:cubicBezTo>
                      <a:pt x="106" y="1932"/>
                      <a:pt x="159" y="1985"/>
                      <a:pt x="265" y="2038"/>
                    </a:cubicBezTo>
                    <a:lnTo>
                      <a:pt x="331" y="2038"/>
                    </a:lnTo>
                    <a:lnTo>
                      <a:pt x="3362" y="2753"/>
                    </a:lnTo>
                    <a:cubicBezTo>
                      <a:pt x="3415" y="2753"/>
                      <a:pt x="3521" y="2753"/>
                      <a:pt x="3640" y="2700"/>
                    </a:cubicBezTo>
                    <a:cubicBezTo>
                      <a:pt x="3693" y="2647"/>
                      <a:pt x="3746" y="2594"/>
                      <a:pt x="3799" y="2475"/>
                    </a:cubicBezTo>
                    <a:lnTo>
                      <a:pt x="4077" y="1204"/>
                    </a:lnTo>
                    <a:cubicBezTo>
                      <a:pt x="4130" y="993"/>
                      <a:pt x="4024" y="821"/>
                      <a:pt x="3799" y="768"/>
                    </a:cubicBez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EE1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0"/>
              <p:cNvSpPr/>
              <p:nvPr/>
            </p:nvSpPr>
            <p:spPr>
              <a:xfrm>
                <a:off x="5644646" y="4137120"/>
                <a:ext cx="215829" cy="100260"/>
              </a:xfrm>
              <a:custGeom>
                <a:avLst/>
                <a:gdLst/>
                <a:ahLst/>
                <a:cxnLst/>
                <a:rect l="l" t="t" r="r" b="b"/>
                <a:pathLst>
                  <a:path w="3905" h="1814" extrusionOk="0">
                    <a:moveTo>
                      <a:pt x="159" y="1"/>
                    </a:moveTo>
                    <a:lnTo>
                      <a:pt x="53" y="663"/>
                    </a:lnTo>
                    <a:cubicBezTo>
                      <a:pt x="0" y="715"/>
                      <a:pt x="53" y="821"/>
                      <a:pt x="53" y="927"/>
                    </a:cubicBezTo>
                    <a:cubicBezTo>
                      <a:pt x="106" y="993"/>
                      <a:pt x="159" y="1046"/>
                      <a:pt x="265" y="1099"/>
                    </a:cubicBezTo>
                    <a:lnTo>
                      <a:pt x="331" y="1099"/>
                    </a:lnTo>
                    <a:lnTo>
                      <a:pt x="3362" y="1814"/>
                    </a:lnTo>
                    <a:cubicBezTo>
                      <a:pt x="3415" y="1814"/>
                      <a:pt x="3521" y="1814"/>
                      <a:pt x="3640" y="1761"/>
                    </a:cubicBezTo>
                    <a:cubicBezTo>
                      <a:pt x="3693" y="1708"/>
                      <a:pt x="3746" y="1655"/>
                      <a:pt x="3799" y="1536"/>
                    </a:cubicBezTo>
                    <a:lnTo>
                      <a:pt x="3905" y="927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D414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0"/>
              <p:cNvSpPr/>
              <p:nvPr/>
            </p:nvSpPr>
            <p:spPr>
              <a:xfrm>
                <a:off x="5629280" y="4231521"/>
                <a:ext cx="209971" cy="688388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2455" extrusionOk="0">
                    <a:moveTo>
                      <a:pt x="2753" y="0"/>
                    </a:moveTo>
                    <a:lnTo>
                      <a:pt x="0" y="11528"/>
                    </a:lnTo>
                    <a:lnTo>
                      <a:pt x="874" y="12454"/>
                    </a:lnTo>
                    <a:lnTo>
                      <a:pt x="3799" y="278"/>
                    </a:lnTo>
                    <a:lnTo>
                      <a:pt x="2753" y="0"/>
                    </a:lnTo>
                    <a:close/>
                  </a:path>
                </a:pathLst>
              </a:custGeom>
              <a:solidFill>
                <a:srgbClr val="309A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5559032" y="4216156"/>
                <a:ext cx="222462" cy="685459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402" extrusionOk="0">
                    <a:moveTo>
                      <a:pt x="2754" y="0"/>
                    </a:moveTo>
                    <a:lnTo>
                      <a:pt x="1" y="11475"/>
                    </a:lnTo>
                    <a:lnTo>
                      <a:pt x="437" y="12402"/>
                    </a:lnTo>
                    <a:lnTo>
                      <a:pt x="1271" y="11806"/>
                    </a:lnTo>
                    <a:lnTo>
                      <a:pt x="4024" y="278"/>
                    </a:lnTo>
                    <a:lnTo>
                      <a:pt x="2754" y="0"/>
                    </a:lnTo>
                    <a:close/>
                  </a:path>
                </a:pathLst>
              </a:custGeom>
              <a:solidFill>
                <a:srgbClr val="166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5485910" y="4200791"/>
                <a:ext cx="225336" cy="673741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2190" extrusionOk="0">
                    <a:moveTo>
                      <a:pt x="2925" y="0"/>
                    </a:moveTo>
                    <a:lnTo>
                      <a:pt x="0" y="12190"/>
                    </a:lnTo>
                    <a:lnTo>
                      <a:pt x="0" y="12190"/>
                    </a:lnTo>
                    <a:lnTo>
                      <a:pt x="1324" y="11753"/>
                    </a:lnTo>
                    <a:lnTo>
                      <a:pt x="4077" y="278"/>
                    </a:lnTo>
                    <a:lnTo>
                      <a:pt x="2925" y="0"/>
                    </a:lnTo>
                    <a:close/>
                  </a:path>
                </a:pathLst>
              </a:custGeom>
              <a:solidFill>
                <a:srgbClr val="309A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5616845" y="4167132"/>
                <a:ext cx="240701" cy="161720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2926" extrusionOk="0">
                    <a:moveTo>
                      <a:pt x="834" y="0"/>
                    </a:moveTo>
                    <a:cubicBezTo>
                      <a:pt x="715" y="0"/>
                      <a:pt x="609" y="0"/>
                      <a:pt x="556" y="53"/>
                    </a:cubicBezTo>
                    <a:cubicBezTo>
                      <a:pt x="437" y="120"/>
                      <a:pt x="384" y="225"/>
                      <a:pt x="331" y="278"/>
                    </a:cubicBezTo>
                    <a:lnTo>
                      <a:pt x="53" y="1655"/>
                    </a:lnTo>
                    <a:cubicBezTo>
                      <a:pt x="0" y="1880"/>
                      <a:pt x="106" y="2105"/>
                      <a:pt x="331" y="2105"/>
                    </a:cubicBezTo>
                    <a:lnTo>
                      <a:pt x="3534" y="2925"/>
                    </a:lnTo>
                    <a:cubicBezTo>
                      <a:pt x="3746" y="2925"/>
                      <a:pt x="3971" y="2819"/>
                      <a:pt x="4024" y="2594"/>
                    </a:cubicBezTo>
                    <a:lnTo>
                      <a:pt x="4302" y="1271"/>
                    </a:lnTo>
                    <a:cubicBezTo>
                      <a:pt x="4355" y="1165"/>
                      <a:pt x="4302" y="1046"/>
                      <a:pt x="4249" y="940"/>
                    </a:cubicBezTo>
                    <a:cubicBezTo>
                      <a:pt x="4196" y="887"/>
                      <a:pt x="4143" y="834"/>
                      <a:pt x="4077" y="834"/>
                    </a:cubicBezTo>
                    <a:lnTo>
                      <a:pt x="4024" y="781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5629280" y="4167132"/>
                <a:ext cx="228265" cy="106837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1933" extrusionOk="0">
                    <a:moveTo>
                      <a:pt x="609" y="0"/>
                    </a:moveTo>
                    <a:cubicBezTo>
                      <a:pt x="490" y="0"/>
                      <a:pt x="384" y="0"/>
                      <a:pt x="331" y="53"/>
                    </a:cubicBezTo>
                    <a:cubicBezTo>
                      <a:pt x="212" y="120"/>
                      <a:pt x="159" y="225"/>
                      <a:pt x="106" y="278"/>
                    </a:cubicBezTo>
                    <a:lnTo>
                      <a:pt x="0" y="940"/>
                    </a:lnTo>
                    <a:lnTo>
                      <a:pt x="3918" y="1933"/>
                    </a:lnTo>
                    <a:lnTo>
                      <a:pt x="4077" y="1271"/>
                    </a:lnTo>
                    <a:cubicBezTo>
                      <a:pt x="4130" y="1165"/>
                      <a:pt x="4077" y="1046"/>
                      <a:pt x="4024" y="940"/>
                    </a:cubicBezTo>
                    <a:cubicBezTo>
                      <a:pt x="3971" y="887"/>
                      <a:pt x="3918" y="834"/>
                      <a:pt x="3852" y="834"/>
                    </a:cubicBezTo>
                    <a:lnTo>
                      <a:pt x="3799" y="781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AFB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>
                <a:off x="5626351" y="4160499"/>
                <a:ext cx="243630" cy="80584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1458" extrusionOk="0">
                    <a:moveTo>
                      <a:pt x="263" y="0"/>
                    </a:moveTo>
                    <a:cubicBezTo>
                      <a:pt x="159" y="0"/>
                      <a:pt x="53" y="87"/>
                      <a:pt x="53" y="173"/>
                    </a:cubicBezTo>
                    <a:cubicBezTo>
                      <a:pt x="0" y="345"/>
                      <a:pt x="106" y="504"/>
                      <a:pt x="212" y="504"/>
                    </a:cubicBezTo>
                    <a:lnTo>
                      <a:pt x="4077" y="1444"/>
                    </a:lnTo>
                    <a:cubicBezTo>
                      <a:pt x="4106" y="1454"/>
                      <a:pt x="4134" y="1458"/>
                      <a:pt x="4160" y="1458"/>
                    </a:cubicBezTo>
                    <a:cubicBezTo>
                      <a:pt x="4277" y="1458"/>
                      <a:pt x="4364" y="1372"/>
                      <a:pt x="4408" y="1285"/>
                    </a:cubicBezTo>
                    <a:cubicBezTo>
                      <a:pt x="4408" y="1113"/>
                      <a:pt x="4355" y="1007"/>
                      <a:pt x="4183" y="954"/>
                    </a:cubicBezTo>
                    <a:lnTo>
                      <a:pt x="331" y="15"/>
                    </a:lnTo>
                    <a:cubicBezTo>
                      <a:pt x="309" y="5"/>
                      <a:pt x="286" y="0"/>
                      <a:pt x="263" y="0"/>
                    </a:cubicBezTo>
                    <a:close/>
                  </a:path>
                </a:pathLst>
              </a:custGeom>
              <a:solidFill>
                <a:srgbClr val="233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0"/>
              <p:cNvSpPr/>
              <p:nvPr/>
            </p:nvSpPr>
            <p:spPr>
              <a:xfrm>
                <a:off x="5604409" y="4252690"/>
                <a:ext cx="244349" cy="79865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1445" extrusionOk="0">
                    <a:moveTo>
                      <a:pt x="331" y="1"/>
                    </a:moveTo>
                    <a:cubicBezTo>
                      <a:pt x="225" y="1"/>
                      <a:pt x="66" y="54"/>
                      <a:pt x="66" y="226"/>
                    </a:cubicBezTo>
                    <a:cubicBezTo>
                      <a:pt x="0" y="332"/>
                      <a:pt x="119" y="491"/>
                      <a:pt x="225" y="491"/>
                    </a:cubicBezTo>
                    <a:lnTo>
                      <a:pt x="4090" y="1430"/>
                    </a:lnTo>
                    <a:cubicBezTo>
                      <a:pt x="4119" y="1440"/>
                      <a:pt x="4147" y="1444"/>
                      <a:pt x="4173" y="1444"/>
                    </a:cubicBezTo>
                    <a:cubicBezTo>
                      <a:pt x="4290" y="1444"/>
                      <a:pt x="4378" y="1358"/>
                      <a:pt x="4421" y="1271"/>
                    </a:cubicBezTo>
                    <a:cubicBezTo>
                      <a:pt x="4421" y="1099"/>
                      <a:pt x="4368" y="994"/>
                      <a:pt x="4196" y="941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233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6376144" y="3457797"/>
                <a:ext cx="158072" cy="233903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4232" extrusionOk="0">
                    <a:moveTo>
                      <a:pt x="2381" y="0"/>
                    </a:moveTo>
                    <a:cubicBezTo>
                      <a:pt x="2298" y="0"/>
                      <a:pt x="2214" y="33"/>
                      <a:pt x="2145" y="102"/>
                    </a:cubicBezTo>
                    <a:cubicBezTo>
                      <a:pt x="2039" y="155"/>
                      <a:pt x="1" y="1532"/>
                      <a:pt x="384" y="3901"/>
                    </a:cubicBezTo>
                    <a:cubicBezTo>
                      <a:pt x="437" y="4073"/>
                      <a:pt x="596" y="4231"/>
                      <a:pt x="821" y="4231"/>
                    </a:cubicBezTo>
                    <a:lnTo>
                      <a:pt x="874" y="4231"/>
                    </a:lnTo>
                    <a:cubicBezTo>
                      <a:pt x="1099" y="4179"/>
                      <a:pt x="1258" y="3954"/>
                      <a:pt x="1205" y="3742"/>
                    </a:cubicBezTo>
                    <a:cubicBezTo>
                      <a:pt x="927" y="1968"/>
                      <a:pt x="2528" y="817"/>
                      <a:pt x="2581" y="817"/>
                    </a:cubicBezTo>
                    <a:cubicBezTo>
                      <a:pt x="2806" y="645"/>
                      <a:pt x="2859" y="380"/>
                      <a:pt x="2701" y="208"/>
                    </a:cubicBezTo>
                    <a:cubicBezTo>
                      <a:pt x="2629" y="73"/>
                      <a:pt x="2506" y="0"/>
                      <a:pt x="2381" y="0"/>
                    </a:cubicBezTo>
                    <a:close/>
                  </a:path>
                </a:pathLst>
              </a:custGeom>
              <a:solidFill>
                <a:srgbClr val="74E2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6180820" y="3609734"/>
                <a:ext cx="527497" cy="527442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9543" extrusionOk="0">
                    <a:moveTo>
                      <a:pt x="4739" y="0"/>
                    </a:moveTo>
                    <a:cubicBezTo>
                      <a:pt x="2145" y="0"/>
                      <a:pt x="1" y="2144"/>
                      <a:pt x="1" y="4791"/>
                    </a:cubicBezTo>
                    <a:cubicBezTo>
                      <a:pt x="1" y="7385"/>
                      <a:pt x="2145" y="9543"/>
                      <a:pt x="4739" y="9543"/>
                    </a:cubicBezTo>
                    <a:cubicBezTo>
                      <a:pt x="7386" y="9543"/>
                      <a:pt x="9543" y="7385"/>
                      <a:pt x="9543" y="4791"/>
                    </a:cubicBezTo>
                    <a:cubicBezTo>
                      <a:pt x="9543" y="2144"/>
                      <a:pt x="7386" y="0"/>
                      <a:pt x="4739" y="0"/>
                    </a:cubicBezTo>
                    <a:close/>
                  </a:path>
                </a:pathLst>
              </a:custGeom>
              <a:solidFill>
                <a:srgbClr val="D414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6241562" y="3659421"/>
                <a:ext cx="207815" cy="145692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2636" extrusionOk="0">
                    <a:moveTo>
                      <a:pt x="2633" y="1"/>
                    </a:moveTo>
                    <a:cubicBezTo>
                      <a:pt x="2247" y="1"/>
                      <a:pt x="1778" y="140"/>
                      <a:pt x="1324" y="425"/>
                    </a:cubicBezTo>
                    <a:cubicBezTo>
                      <a:pt x="450" y="914"/>
                      <a:pt x="0" y="1748"/>
                      <a:pt x="278" y="2238"/>
                    </a:cubicBezTo>
                    <a:cubicBezTo>
                      <a:pt x="439" y="2509"/>
                      <a:pt x="746" y="2635"/>
                      <a:pt x="1120" y="2635"/>
                    </a:cubicBezTo>
                    <a:cubicBezTo>
                      <a:pt x="1513" y="2635"/>
                      <a:pt x="1981" y="2496"/>
                      <a:pt x="2436" y="2238"/>
                    </a:cubicBezTo>
                    <a:cubicBezTo>
                      <a:pt x="3309" y="1695"/>
                      <a:pt x="3759" y="861"/>
                      <a:pt x="3428" y="372"/>
                    </a:cubicBezTo>
                    <a:cubicBezTo>
                      <a:pt x="3293" y="127"/>
                      <a:pt x="3000" y="1"/>
                      <a:pt x="2633" y="1"/>
                    </a:cubicBezTo>
                    <a:close/>
                  </a:path>
                </a:pathLst>
              </a:custGeom>
              <a:solidFill>
                <a:srgbClr val="FA5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6189608" y="3719445"/>
                <a:ext cx="518709" cy="417731"/>
              </a:xfrm>
              <a:custGeom>
                <a:avLst/>
                <a:gdLst/>
                <a:ahLst/>
                <a:cxnLst/>
                <a:rect l="l" t="t" r="r" b="b"/>
                <a:pathLst>
                  <a:path w="9385" h="7558" extrusionOk="0">
                    <a:moveTo>
                      <a:pt x="8445" y="0"/>
                    </a:moveTo>
                    <a:lnTo>
                      <a:pt x="8445" y="0"/>
                    </a:lnTo>
                    <a:cubicBezTo>
                      <a:pt x="8551" y="437"/>
                      <a:pt x="8603" y="821"/>
                      <a:pt x="8603" y="1271"/>
                    </a:cubicBezTo>
                    <a:cubicBezTo>
                      <a:pt x="8603" y="3918"/>
                      <a:pt x="6512" y="6009"/>
                      <a:pt x="3865" y="6009"/>
                    </a:cubicBezTo>
                    <a:cubicBezTo>
                      <a:pt x="2264" y="6009"/>
                      <a:pt x="887" y="5242"/>
                      <a:pt x="1" y="4024"/>
                    </a:cubicBezTo>
                    <a:lnTo>
                      <a:pt x="1" y="4024"/>
                    </a:lnTo>
                    <a:cubicBezTo>
                      <a:pt x="556" y="6062"/>
                      <a:pt x="2436" y="7558"/>
                      <a:pt x="4580" y="7558"/>
                    </a:cubicBezTo>
                    <a:cubicBezTo>
                      <a:pt x="7227" y="7558"/>
                      <a:pt x="9384" y="5400"/>
                      <a:pt x="9384" y="2806"/>
                    </a:cubicBezTo>
                    <a:cubicBezTo>
                      <a:pt x="9384" y="1761"/>
                      <a:pt x="9053" y="821"/>
                      <a:pt x="8445" y="0"/>
                    </a:cubicBezTo>
                    <a:close/>
                  </a:path>
                </a:pathLst>
              </a:custGeom>
              <a:solidFill>
                <a:srgbClr val="D414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3" name="Google Shape;413;p20"/>
            <p:cNvSpPr/>
            <p:nvPr/>
          </p:nvSpPr>
          <p:spPr>
            <a:xfrm>
              <a:off x="5641385" y="4715193"/>
              <a:ext cx="204623" cy="152287"/>
            </a:xfrm>
            <a:custGeom>
              <a:avLst/>
              <a:gdLst/>
              <a:ahLst/>
              <a:cxnLst/>
              <a:rect l="l" t="t" r="r" b="b"/>
              <a:pathLst>
                <a:path w="6588" h="4903" extrusionOk="0">
                  <a:moveTo>
                    <a:pt x="4067" y="1"/>
                  </a:moveTo>
                  <a:lnTo>
                    <a:pt x="2790" y="2790"/>
                  </a:lnTo>
                  <a:lnTo>
                    <a:pt x="404" y="3059"/>
                  </a:lnTo>
                  <a:cubicBezTo>
                    <a:pt x="135" y="3059"/>
                    <a:pt x="0" y="3496"/>
                    <a:pt x="269" y="3630"/>
                  </a:cubicBezTo>
                  <a:lnTo>
                    <a:pt x="2924" y="4739"/>
                  </a:lnTo>
                  <a:cubicBezTo>
                    <a:pt x="3134" y="4850"/>
                    <a:pt x="3343" y="4903"/>
                    <a:pt x="3545" y="4903"/>
                  </a:cubicBezTo>
                  <a:cubicBezTo>
                    <a:pt x="3892" y="4903"/>
                    <a:pt x="4215" y="4747"/>
                    <a:pt x="4470" y="4471"/>
                  </a:cubicBezTo>
                  <a:lnTo>
                    <a:pt x="6588" y="1547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D41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5767676" y="4250752"/>
              <a:ext cx="622194" cy="512490"/>
            </a:xfrm>
            <a:custGeom>
              <a:avLst/>
              <a:gdLst/>
              <a:ahLst/>
              <a:cxnLst/>
              <a:rect l="l" t="t" r="r" b="b"/>
              <a:pathLst>
                <a:path w="20032" h="16500" extrusionOk="0">
                  <a:moveTo>
                    <a:pt x="16674" y="1"/>
                  </a:moveTo>
                  <a:cubicBezTo>
                    <a:pt x="15991" y="1"/>
                    <a:pt x="15283" y="187"/>
                    <a:pt x="14688" y="536"/>
                  </a:cubicBezTo>
                  <a:lnTo>
                    <a:pt x="3765" y="7392"/>
                  </a:lnTo>
                  <a:cubicBezTo>
                    <a:pt x="3496" y="7661"/>
                    <a:pt x="3227" y="7929"/>
                    <a:pt x="2925" y="8366"/>
                  </a:cubicBezTo>
                  <a:lnTo>
                    <a:pt x="1" y="14954"/>
                  </a:lnTo>
                  <a:lnTo>
                    <a:pt x="2522" y="16500"/>
                  </a:lnTo>
                  <a:lnTo>
                    <a:pt x="6588" y="11021"/>
                  </a:lnTo>
                  <a:lnTo>
                    <a:pt x="9949" y="10316"/>
                  </a:lnTo>
                  <a:lnTo>
                    <a:pt x="15528" y="8938"/>
                  </a:lnTo>
                  <a:cubicBezTo>
                    <a:pt x="16671" y="8635"/>
                    <a:pt x="17780" y="8098"/>
                    <a:pt x="18620" y="7089"/>
                  </a:cubicBezTo>
                  <a:cubicBezTo>
                    <a:pt x="19023" y="6686"/>
                    <a:pt x="19326" y="6115"/>
                    <a:pt x="19595" y="5577"/>
                  </a:cubicBezTo>
                  <a:cubicBezTo>
                    <a:pt x="19864" y="5006"/>
                    <a:pt x="20032" y="4434"/>
                    <a:pt x="20032" y="3896"/>
                  </a:cubicBezTo>
                  <a:lnTo>
                    <a:pt x="20032" y="3460"/>
                  </a:lnTo>
                  <a:cubicBezTo>
                    <a:pt x="20032" y="2048"/>
                    <a:pt x="19191" y="804"/>
                    <a:pt x="17914" y="233"/>
                  </a:cubicBezTo>
                  <a:cubicBezTo>
                    <a:pt x="17535" y="76"/>
                    <a:pt x="17110" y="1"/>
                    <a:pt x="16674" y="1"/>
                  </a:cubicBezTo>
                  <a:close/>
                </a:path>
              </a:pathLst>
            </a:custGeom>
            <a:solidFill>
              <a:srgbClr val="758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5767676" y="4250752"/>
              <a:ext cx="622194" cy="512490"/>
            </a:xfrm>
            <a:custGeom>
              <a:avLst/>
              <a:gdLst/>
              <a:ahLst/>
              <a:cxnLst/>
              <a:rect l="l" t="t" r="r" b="b"/>
              <a:pathLst>
                <a:path w="20032" h="16500" extrusionOk="0">
                  <a:moveTo>
                    <a:pt x="16674" y="1"/>
                  </a:moveTo>
                  <a:cubicBezTo>
                    <a:pt x="15991" y="1"/>
                    <a:pt x="15283" y="187"/>
                    <a:pt x="14688" y="536"/>
                  </a:cubicBezTo>
                  <a:lnTo>
                    <a:pt x="3765" y="7392"/>
                  </a:lnTo>
                  <a:cubicBezTo>
                    <a:pt x="3496" y="7661"/>
                    <a:pt x="3227" y="7929"/>
                    <a:pt x="2925" y="8366"/>
                  </a:cubicBezTo>
                  <a:lnTo>
                    <a:pt x="1" y="14954"/>
                  </a:lnTo>
                  <a:lnTo>
                    <a:pt x="1110" y="15659"/>
                  </a:lnTo>
                  <a:lnTo>
                    <a:pt x="2522" y="16500"/>
                  </a:lnTo>
                  <a:lnTo>
                    <a:pt x="6588" y="11021"/>
                  </a:lnTo>
                  <a:lnTo>
                    <a:pt x="9949" y="10316"/>
                  </a:lnTo>
                  <a:lnTo>
                    <a:pt x="15528" y="8938"/>
                  </a:lnTo>
                  <a:cubicBezTo>
                    <a:pt x="16368" y="8770"/>
                    <a:pt x="17208" y="8366"/>
                    <a:pt x="18049" y="7661"/>
                  </a:cubicBezTo>
                  <a:cubicBezTo>
                    <a:pt x="18183" y="7526"/>
                    <a:pt x="18351" y="7392"/>
                    <a:pt x="18620" y="7089"/>
                  </a:cubicBezTo>
                  <a:cubicBezTo>
                    <a:pt x="19023" y="6686"/>
                    <a:pt x="19326" y="6115"/>
                    <a:pt x="19595" y="5577"/>
                  </a:cubicBezTo>
                  <a:cubicBezTo>
                    <a:pt x="19864" y="5006"/>
                    <a:pt x="20032" y="4434"/>
                    <a:pt x="20032" y="3896"/>
                  </a:cubicBezTo>
                  <a:lnTo>
                    <a:pt x="20032" y="3460"/>
                  </a:lnTo>
                  <a:cubicBezTo>
                    <a:pt x="20032" y="2048"/>
                    <a:pt x="19191" y="804"/>
                    <a:pt x="17914" y="233"/>
                  </a:cubicBezTo>
                  <a:cubicBezTo>
                    <a:pt x="17535" y="76"/>
                    <a:pt x="17110" y="1"/>
                    <a:pt x="16674" y="1"/>
                  </a:cubicBezTo>
                  <a:close/>
                </a:path>
              </a:pathLst>
            </a:custGeom>
            <a:solidFill>
              <a:srgbClr val="BD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5802121" y="4428136"/>
              <a:ext cx="435337" cy="335106"/>
            </a:xfrm>
            <a:custGeom>
              <a:avLst/>
              <a:gdLst/>
              <a:ahLst/>
              <a:cxnLst/>
              <a:rect l="l" t="t" r="r" b="b"/>
              <a:pathLst>
                <a:path w="14016" h="10789" extrusionOk="0">
                  <a:moveTo>
                    <a:pt x="11630" y="0"/>
                  </a:moveTo>
                  <a:lnTo>
                    <a:pt x="5479" y="2521"/>
                  </a:lnTo>
                  <a:cubicBezTo>
                    <a:pt x="4471" y="2924"/>
                    <a:pt x="3496" y="3764"/>
                    <a:pt x="2958" y="4739"/>
                  </a:cubicBezTo>
                  <a:cubicBezTo>
                    <a:pt x="2118" y="6151"/>
                    <a:pt x="976" y="7966"/>
                    <a:pt x="1" y="9948"/>
                  </a:cubicBezTo>
                  <a:lnTo>
                    <a:pt x="1413" y="10789"/>
                  </a:lnTo>
                  <a:lnTo>
                    <a:pt x="5479" y="5310"/>
                  </a:lnTo>
                  <a:lnTo>
                    <a:pt x="8840" y="4605"/>
                  </a:lnTo>
                  <a:lnTo>
                    <a:pt x="8974" y="4470"/>
                  </a:lnTo>
                  <a:cubicBezTo>
                    <a:pt x="9109" y="4067"/>
                    <a:pt x="9512" y="3764"/>
                    <a:pt x="9815" y="3630"/>
                  </a:cubicBezTo>
                  <a:lnTo>
                    <a:pt x="14016" y="1815"/>
                  </a:lnTo>
                  <a:cubicBezTo>
                    <a:pt x="13176" y="1244"/>
                    <a:pt x="12335" y="706"/>
                    <a:pt x="11630" y="0"/>
                  </a:cubicBezTo>
                  <a:close/>
                </a:path>
              </a:pathLst>
            </a:custGeom>
            <a:solidFill>
              <a:srgbClr val="8D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5993172" y="3849238"/>
              <a:ext cx="435337" cy="325726"/>
            </a:xfrm>
            <a:custGeom>
              <a:avLst/>
              <a:gdLst/>
              <a:ahLst/>
              <a:cxnLst/>
              <a:rect l="l" t="t" r="r" b="b"/>
              <a:pathLst>
                <a:path w="14016" h="10487" extrusionOk="0">
                  <a:moveTo>
                    <a:pt x="11156" y="0"/>
                  </a:moveTo>
                  <a:cubicBezTo>
                    <a:pt x="10333" y="0"/>
                    <a:pt x="9506" y="386"/>
                    <a:pt x="8974" y="1128"/>
                  </a:cubicBezTo>
                  <a:lnTo>
                    <a:pt x="6050" y="5598"/>
                  </a:lnTo>
                  <a:lnTo>
                    <a:pt x="1849" y="2943"/>
                  </a:lnTo>
                  <a:lnTo>
                    <a:pt x="0" y="5598"/>
                  </a:lnTo>
                  <a:lnTo>
                    <a:pt x="5344" y="10102"/>
                  </a:lnTo>
                  <a:cubicBezTo>
                    <a:pt x="5736" y="10352"/>
                    <a:pt x="6156" y="10486"/>
                    <a:pt x="6566" y="10486"/>
                  </a:cubicBezTo>
                  <a:cubicBezTo>
                    <a:pt x="7034" y="10486"/>
                    <a:pt x="7488" y="10310"/>
                    <a:pt x="7865" y="9934"/>
                  </a:cubicBezTo>
                  <a:lnTo>
                    <a:pt x="13040" y="4489"/>
                  </a:lnTo>
                  <a:cubicBezTo>
                    <a:pt x="13881" y="3649"/>
                    <a:pt x="14015" y="2372"/>
                    <a:pt x="13444" y="1397"/>
                  </a:cubicBezTo>
                  <a:cubicBezTo>
                    <a:pt x="12937" y="453"/>
                    <a:pt x="12048" y="0"/>
                    <a:pt x="11156" y="0"/>
                  </a:cubicBezTo>
                  <a:close/>
                </a:path>
              </a:pathLst>
            </a:custGeom>
            <a:solidFill>
              <a:srgbClr val="F6E5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6106945" y="3870700"/>
              <a:ext cx="178533" cy="304823"/>
            </a:xfrm>
            <a:custGeom>
              <a:avLst/>
              <a:gdLst/>
              <a:ahLst/>
              <a:cxnLst/>
              <a:rect l="l" t="t" r="r" b="b"/>
              <a:pathLst>
                <a:path w="5748" h="9814" extrusionOk="0">
                  <a:moveTo>
                    <a:pt x="5748" y="0"/>
                  </a:moveTo>
                  <a:lnTo>
                    <a:pt x="5748" y="0"/>
                  </a:lnTo>
                  <a:cubicBezTo>
                    <a:pt x="5580" y="168"/>
                    <a:pt x="5445" y="303"/>
                    <a:pt x="5311" y="437"/>
                  </a:cubicBezTo>
                  <a:lnTo>
                    <a:pt x="2387" y="4907"/>
                  </a:lnTo>
                  <a:lnTo>
                    <a:pt x="1" y="3529"/>
                  </a:lnTo>
                  <a:lnTo>
                    <a:pt x="1" y="7999"/>
                  </a:lnTo>
                  <a:lnTo>
                    <a:pt x="1681" y="9411"/>
                  </a:lnTo>
                  <a:cubicBezTo>
                    <a:pt x="1950" y="9545"/>
                    <a:pt x="2219" y="9680"/>
                    <a:pt x="2387" y="9814"/>
                  </a:cubicBezTo>
                  <a:lnTo>
                    <a:pt x="4067" y="3932"/>
                  </a:lnTo>
                  <a:cubicBezTo>
                    <a:pt x="4471" y="2521"/>
                    <a:pt x="5042" y="1277"/>
                    <a:pt x="5748" y="0"/>
                  </a:cubicBez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6175836" y="3779880"/>
              <a:ext cx="439530" cy="506030"/>
            </a:xfrm>
            <a:custGeom>
              <a:avLst/>
              <a:gdLst/>
              <a:ahLst/>
              <a:cxnLst/>
              <a:rect l="l" t="t" r="r" b="b"/>
              <a:pathLst>
                <a:path w="14151" h="16292" extrusionOk="0">
                  <a:moveTo>
                    <a:pt x="9109" y="0"/>
                  </a:moveTo>
                  <a:lnTo>
                    <a:pt x="5042" y="572"/>
                  </a:lnTo>
                  <a:cubicBezTo>
                    <a:pt x="3664" y="2387"/>
                    <a:pt x="2521" y="4605"/>
                    <a:pt x="1849" y="6856"/>
                  </a:cubicBezTo>
                  <a:lnTo>
                    <a:pt x="1" y="13444"/>
                  </a:lnTo>
                  <a:cubicBezTo>
                    <a:pt x="1406" y="14452"/>
                    <a:pt x="4559" y="16292"/>
                    <a:pt x="8376" y="16292"/>
                  </a:cubicBezTo>
                  <a:cubicBezTo>
                    <a:pt x="8759" y="16292"/>
                    <a:pt x="9150" y="16273"/>
                    <a:pt x="9546" y="16233"/>
                  </a:cubicBezTo>
                  <a:cubicBezTo>
                    <a:pt x="11092" y="16099"/>
                    <a:pt x="12470" y="15696"/>
                    <a:pt x="14016" y="14990"/>
                  </a:cubicBezTo>
                  <a:lnTo>
                    <a:pt x="14150" y="7831"/>
                  </a:lnTo>
                  <a:cubicBezTo>
                    <a:pt x="14150" y="5310"/>
                    <a:pt x="13175" y="2924"/>
                    <a:pt x="11361" y="1412"/>
                  </a:cubicBezTo>
                  <a:cubicBezTo>
                    <a:pt x="10655" y="841"/>
                    <a:pt x="9815" y="269"/>
                    <a:pt x="9109" y="0"/>
                  </a:cubicBezTo>
                  <a:close/>
                </a:path>
              </a:pathLst>
            </a:custGeom>
            <a:solidFill>
              <a:srgbClr val="FFE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6446215" y="3823706"/>
              <a:ext cx="169153" cy="460402"/>
            </a:xfrm>
            <a:custGeom>
              <a:avLst/>
              <a:gdLst/>
              <a:ahLst/>
              <a:cxnLst/>
              <a:rect l="l" t="t" r="r" b="b"/>
              <a:pathLst>
                <a:path w="5446" h="14823" extrusionOk="0">
                  <a:moveTo>
                    <a:pt x="2656" y="1"/>
                  </a:moveTo>
                  <a:cubicBezTo>
                    <a:pt x="1546" y="404"/>
                    <a:pt x="706" y="1244"/>
                    <a:pt x="404" y="3496"/>
                  </a:cubicBezTo>
                  <a:cubicBezTo>
                    <a:pt x="0" y="5714"/>
                    <a:pt x="538" y="9075"/>
                    <a:pt x="706" y="11327"/>
                  </a:cubicBezTo>
                  <a:lnTo>
                    <a:pt x="841" y="14822"/>
                  </a:lnTo>
                  <a:cubicBezTo>
                    <a:pt x="2387" y="14688"/>
                    <a:pt x="3765" y="14285"/>
                    <a:pt x="5311" y="13579"/>
                  </a:cubicBezTo>
                  <a:lnTo>
                    <a:pt x="5445" y="6420"/>
                  </a:lnTo>
                  <a:lnTo>
                    <a:pt x="5445" y="6286"/>
                  </a:lnTo>
                  <a:cubicBezTo>
                    <a:pt x="5445" y="3765"/>
                    <a:pt x="4336" y="1513"/>
                    <a:pt x="2656" y="1"/>
                  </a:cubicBez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6123655" y="4195040"/>
              <a:ext cx="501091" cy="361228"/>
            </a:xfrm>
            <a:custGeom>
              <a:avLst/>
              <a:gdLst/>
              <a:ahLst/>
              <a:cxnLst/>
              <a:rect l="l" t="t" r="r" b="b"/>
              <a:pathLst>
                <a:path w="16133" h="11630" extrusionOk="0">
                  <a:moveTo>
                    <a:pt x="1681" y="1"/>
                  </a:moveTo>
                  <a:lnTo>
                    <a:pt x="303" y="5177"/>
                  </a:lnTo>
                  <a:cubicBezTo>
                    <a:pt x="0" y="5748"/>
                    <a:pt x="303" y="6454"/>
                    <a:pt x="706" y="6991"/>
                  </a:cubicBezTo>
                  <a:cubicBezTo>
                    <a:pt x="1681" y="7832"/>
                    <a:pt x="2521" y="8537"/>
                    <a:pt x="3664" y="9243"/>
                  </a:cubicBezTo>
                  <a:cubicBezTo>
                    <a:pt x="5747" y="10655"/>
                    <a:pt x="8134" y="11629"/>
                    <a:pt x="10654" y="11629"/>
                  </a:cubicBezTo>
                  <a:cubicBezTo>
                    <a:pt x="12066" y="11629"/>
                    <a:pt x="13612" y="11495"/>
                    <a:pt x="14990" y="10789"/>
                  </a:cubicBezTo>
                  <a:cubicBezTo>
                    <a:pt x="15696" y="10487"/>
                    <a:pt x="16133" y="9815"/>
                    <a:pt x="16133" y="9109"/>
                  </a:cubicBezTo>
                  <a:lnTo>
                    <a:pt x="16133" y="8537"/>
                  </a:lnTo>
                  <a:lnTo>
                    <a:pt x="15696" y="1547"/>
                  </a:lnTo>
                  <a:cubicBezTo>
                    <a:pt x="14150" y="2253"/>
                    <a:pt x="12772" y="2656"/>
                    <a:pt x="11226" y="2790"/>
                  </a:cubicBezTo>
                  <a:cubicBezTo>
                    <a:pt x="10830" y="2830"/>
                    <a:pt x="10439" y="2849"/>
                    <a:pt x="10056" y="2849"/>
                  </a:cubicBezTo>
                  <a:cubicBezTo>
                    <a:pt x="6239" y="2849"/>
                    <a:pt x="3086" y="1009"/>
                    <a:pt x="1681" y="1"/>
                  </a:cubicBezTo>
                  <a:close/>
                </a:path>
              </a:pathLst>
            </a:custGeom>
            <a:solidFill>
              <a:srgbClr val="BD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6319893" y="3623306"/>
              <a:ext cx="143062" cy="253077"/>
            </a:xfrm>
            <a:custGeom>
              <a:avLst/>
              <a:gdLst/>
              <a:ahLst/>
              <a:cxnLst/>
              <a:rect l="l" t="t" r="r" b="b"/>
              <a:pathLst>
                <a:path w="4606" h="8148" extrusionOk="0">
                  <a:moveTo>
                    <a:pt x="4067" y="0"/>
                  </a:moveTo>
                  <a:lnTo>
                    <a:pt x="1" y="269"/>
                  </a:lnTo>
                  <a:lnTo>
                    <a:pt x="404" y="5882"/>
                  </a:lnTo>
                  <a:lnTo>
                    <a:pt x="404" y="6285"/>
                  </a:lnTo>
                  <a:cubicBezTo>
                    <a:pt x="560" y="7347"/>
                    <a:pt x="1413" y="8147"/>
                    <a:pt x="2423" y="8147"/>
                  </a:cubicBezTo>
                  <a:cubicBezTo>
                    <a:pt x="2500" y="8147"/>
                    <a:pt x="2577" y="8143"/>
                    <a:pt x="2656" y="8133"/>
                  </a:cubicBezTo>
                  <a:cubicBezTo>
                    <a:pt x="3765" y="7965"/>
                    <a:pt x="4605" y="6991"/>
                    <a:pt x="4471" y="5882"/>
                  </a:cubicBezTo>
                  <a:lnTo>
                    <a:pt x="4471" y="5613"/>
                  </a:lnTo>
                  <a:lnTo>
                    <a:pt x="4067" y="0"/>
                  </a:ln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5802125" y="4764263"/>
              <a:ext cx="234924" cy="138868"/>
            </a:xfrm>
            <a:custGeom>
              <a:avLst/>
              <a:gdLst/>
              <a:ahLst/>
              <a:cxnLst/>
              <a:rect l="l" t="t" r="r" b="b"/>
              <a:pathLst>
                <a:path w="6420" h="4389" extrusionOk="0">
                  <a:moveTo>
                    <a:pt x="4201" y="1"/>
                  </a:moveTo>
                  <a:lnTo>
                    <a:pt x="2790" y="2084"/>
                  </a:lnTo>
                  <a:lnTo>
                    <a:pt x="404" y="2084"/>
                  </a:lnTo>
                  <a:cubicBezTo>
                    <a:pt x="135" y="2084"/>
                    <a:pt x="0" y="2387"/>
                    <a:pt x="269" y="2521"/>
                  </a:cubicBezTo>
                  <a:lnTo>
                    <a:pt x="2655" y="4202"/>
                  </a:lnTo>
                  <a:cubicBezTo>
                    <a:pt x="2912" y="4322"/>
                    <a:pt x="3162" y="4389"/>
                    <a:pt x="3399" y="4389"/>
                  </a:cubicBezTo>
                  <a:cubicBezTo>
                    <a:pt x="3690" y="4389"/>
                    <a:pt x="3961" y="4289"/>
                    <a:pt x="4201" y="4067"/>
                  </a:cubicBezTo>
                  <a:lnTo>
                    <a:pt x="6420" y="1815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rgbClr val="D41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5950371" y="4370395"/>
              <a:ext cx="674375" cy="457576"/>
            </a:xfrm>
            <a:custGeom>
              <a:avLst/>
              <a:gdLst/>
              <a:ahLst/>
              <a:cxnLst/>
              <a:rect l="l" t="t" r="r" b="b"/>
              <a:pathLst>
                <a:path w="21712" h="14732" extrusionOk="0">
                  <a:moveTo>
                    <a:pt x="18347" y="1"/>
                  </a:moveTo>
                  <a:cubicBezTo>
                    <a:pt x="17839" y="1"/>
                    <a:pt x="17322" y="109"/>
                    <a:pt x="16805" y="313"/>
                  </a:cubicBezTo>
                  <a:lnTo>
                    <a:pt x="13713" y="1725"/>
                  </a:lnTo>
                  <a:lnTo>
                    <a:pt x="5042" y="5489"/>
                  </a:lnTo>
                  <a:cubicBezTo>
                    <a:pt x="4739" y="5623"/>
                    <a:pt x="4336" y="5926"/>
                    <a:pt x="4201" y="6329"/>
                  </a:cubicBezTo>
                  <a:lnTo>
                    <a:pt x="4067" y="6464"/>
                  </a:lnTo>
                  <a:lnTo>
                    <a:pt x="0" y="12917"/>
                  </a:lnTo>
                  <a:lnTo>
                    <a:pt x="2219" y="14731"/>
                  </a:lnTo>
                  <a:lnTo>
                    <a:pt x="7260" y="9556"/>
                  </a:lnTo>
                  <a:lnTo>
                    <a:pt x="16368" y="8715"/>
                  </a:lnTo>
                  <a:cubicBezTo>
                    <a:pt x="17645" y="8715"/>
                    <a:pt x="18754" y="8144"/>
                    <a:pt x="19729" y="7438"/>
                  </a:cubicBezTo>
                  <a:cubicBezTo>
                    <a:pt x="20569" y="6598"/>
                    <a:pt x="21275" y="5489"/>
                    <a:pt x="21712" y="4380"/>
                  </a:cubicBezTo>
                  <a:lnTo>
                    <a:pt x="21712" y="3540"/>
                  </a:lnTo>
                  <a:cubicBezTo>
                    <a:pt x="21712" y="2263"/>
                    <a:pt x="21140" y="1154"/>
                    <a:pt x="20031" y="448"/>
                  </a:cubicBezTo>
                  <a:cubicBezTo>
                    <a:pt x="19493" y="143"/>
                    <a:pt x="18927" y="1"/>
                    <a:pt x="18347" y="1"/>
                  </a:cubicBezTo>
                  <a:close/>
                </a:path>
              </a:pathLst>
            </a:custGeom>
            <a:solidFill>
              <a:srgbClr val="758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6428479" y="4371762"/>
              <a:ext cx="196268" cy="273514"/>
            </a:xfrm>
            <a:custGeom>
              <a:avLst/>
              <a:gdLst/>
              <a:ahLst/>
              <a:cxnLst/>
              <a:rect l="l" t="t" r="r" b="b"/>
              <a:pathLst>
                <a:path w="6319" h="8806" extrusionOk="0">
                  <a:moveTo>
                    <a:pt x="2790" y="0"/>
                  </a:moveTo>
                  <a:cubicBezTo>
                    <a:pt x="2386" y="0"/>
                    <a:pt x="1949" y="0"/>
                    <a:pt x="1546" y="269"/>
                  </a:cubicBezTo>
                  <a:cubicBezTo>
                    <a:pt x="1546" y="2219"/>
                    <a:pt x="1277" y="4202"/>
                    <a:pt x="840" y="6016"/>
                  </a:cubicBezTo>
                  <a:cubicBezTo>
                    <a:pt x="706" y="6857"/>
                    <a:pt x="437" y="7697"/>
                    <a:pt x="135" y="8537"/>
                  </a:cubicBezTo>
                  <a:lnTo>
                    <a:pt x="0" y="8806"/>
                  </a:lnTo>
                  <a:lnTo>
                    <a:pt x="0" y="8806"/>
                  </a:lnTo>
                  <a:lnTo>
                    <a:pt x="975" y="8671"/>
                  </a:lnTo>
                  <a:cubicBezTo>
                    <a:pt x="2252" y="8671"/>
                    <a:pt x="3361" y="8100"/>
                    <a:pt x="4336" y="7394"/>
                  </a:cubicBezTo>
                  <a:cubicBezTo>
                    <a:pt x="5176" y="6554"/>
                    <a:pt x="5882" y="5445"/>
                    <a:pt x="6319" y="4336"/>
                  </a:cubicBezTo>
                  <a:lnTo>
                    <a:pt x="6319" y="3496"/>
                  </a:lnTo>
                  <a:lnTo>
                    <a:pt x="6319" y="2924"/>
                  </a:lnTo>
                  <a:cubicBezTo>
                    <a:pt x="6150" y="1950"/>
                    <a:pt x="5613" y="975"/>
                    <a:pt x="4638" y="404"/>
                  </a:cubicBezTo>
                  <a:cubicBezTo>
                    <a:pt x="4067" y="135"/>
                    <a:pt x="3495" y="0"/>
                    <a:pt x="2958" y="0"/>
                  </a:cubicBezTo>
                  <a:close/>
                </a:path>
              </a:pathLst>
            </a:custGeom>
            <a:solidFill>
              <a:srgbClr val="8D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6476498" y="3874086"/>
              <a:ext cx="226552" cy="540506"/>
            </a:xfrm>
            <a:custGeom>
              <a:avLst/>
              <a:gdLst/>
              <a:ahLst/>
              <a:cxnLst/>
              <a:rect l="l" t="t" r="r" b="b"/>
              <a:pathLst>
                <a:path w="7294" h="17402" extrusionOk="0">
                  <a:moveTo>
                    <a:pt x="2720" y="0"/>
                  </a:moveTo>
                  <a:cubicBezTo>
                    <a:pt x="2021" y="0"/>
                    <a:pt x="1314" y="296"/>
                    <a:pt x="840" y="900"/>
                  </a:cubicBezTo>
                  <a:cubicBezTo>
                    <a:pt x="269" y="1740"/>
                    <a:pt x="0" y="2849"/>
                    <a:pt x="403" y="3958"/>
                  </a:cubicBezTo>
                  <a:lnTo>
                    <a:pt x="5445" y="17267"/>
                  </a:lnTo>
                  <a:lnTo>
                    <a:pt x="5445" y="17401"/>
                  </a:lnTo>
                  <a:lnTo>
                    <a:pt x="7293" y="16998"/>
                  </a:lnTo>
                  <a:cubicBezTo>
                    <a:pt x="6856" y="11385"/>
                    <a:pt x="6150" y="5504"/>
                    <a:pt x="4907" y="1572"/>
                  </a:cubicBezTo>
                  <a:cubicBezTo>
                    <a:pt x="4580" y="532"/>
                    <a:pt x="3657" y="0"/>
                    <a:pt x="2720" y="0"/>
                  </a:cubicBezTo>
                  <a:close/>
                </a:path>
              </a:pathLst>
            </a:custGeom>
            <a:solidFill>
              <a:srgbClr val="FFE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6645590" y="4402045"/>
              <a:ext cx="148280" cy="95013"/>
            </a:xfrm>
            <a:custGeom>
              <a:avLst/>
              <a:gdLst/>
              <a:ahLst/>
              <a:cxnLst/>
              <a:rect l="l" t="t" r="r" b="b"/>
              <a:pathLst>
                <a:path w="4774" h="3059" extrusionOk="0">
                  <a:moveTo>
                    <a:pt x="1849" y="0"/>
                  </a:moveTo>
                  <a:lnTo>
                    <a:pt x="1" y="403"/>
                  </a:lnTo>
                  <a:lnTo>
                    <a:pt x="303" y="1546"/>
                  </a:lnTo>
                  <a:cubicBezTo>
                    <a:pt x="572" y="2386"/>
                    <a:pt x="1412" y="3058"/>
                    <a:pt x="2252" y="3058"/>
                  </a:cubicBezTo>
                  <a:lnTo>
                    <a:pt x="4202" y="2386"/>
                  </a:lnTo>
                  <a:cubicBezTo>
                    <a:pt x="4773" y="2218"/>
                    <a:pt x="4773" y="1546"/>
                    <a:pt x="4202" y="1244"/>
                  </a:cubicBezTo>
                  <a:lnTo>
                    <a:pt x="1984" y="538"/>
                  </a:lnTo>
                  <a:cubicBezTo>
                    <a:pt x="1984" y="403"/>
                    <a:pt x="1984" y="135"/>
                    <a:pt x="1849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6454570" y="3753790"/>
              <a:ext cx="4193" cy="26121"/>
            </a:xfrm>
            <a:custGeom>
              <a:avLst/>
              <a:gdLst/>
              <a:ahLst/>
              <a:cxnLst/>
              <a:rect l="l" t="t" r="r" b="b"/>
              <a:pathLst>
                <a:path w="135" h="841" extrusionOk="0">
                  <a:moveTo>
                    <a:pt x="0" y="0"/>
                  </a:moveTo>
                  <a:lnTo>
                    <a:pt x="0" y="0"/>
                  </a:lnTo>
                  <a:lnTo>
                    <a:pt x="135" y="840"/>
                  </a:lnTo>
                  <a:lnTo>
                    <a:pt x="135" y="840"/>
                  </a:lnTo>
                  <a:lnTo>
                    <a:pt x="135" y="840"/>
                  </a:lnTo>
                  <a:close/>
                </a:path>
              </a:pathLst>
            </a:custGeom>
            <a:solidFill>
              <a:srgbClr val="D2B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6458732" y="3779880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A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6328248" y="3762114"/>
              <a:ext cx="4224" cy="21959"/>
            </a:xfrm>
            <a:custGeom>
              <a:avLst/>
              <a:gdLst/>
              <a:ahLst/>
              <a:cxnLst/>
              <a:rect l="l" t="t" r="r" b="b"/>
              <a:pathLst>
                <a:path w="136" h="707" extrusionOk="0">
                  <a:moveTo>
                    <a:pt x="1" y="1"/>
                  </a:moveTo>
                  <a:lnTo>
                    <a:pt x="135" y="707"/>
                  </a:lnTo>
                  <a:lnTo>
                    <a:pt x="135" y="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2B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6328248" y="3753790"/>
              <a:ext cx="130514" cy="56374"/>
            </a:xfrm>
            <a:custGeom>
              <a:avLst/>
              <a:gdLst/>
              <a:ahLst/>
              <a:cxnLst/>
              <a:rect l="l" t="t" r="r" b="b"/>
              <a:pathLst>
                <a:path w="4202" h="1815" extrusionOk="0">
                  <a:moveTo>
                    <a:pt x="4067" y="0"/>
                  </a:moveTo>
                  <a:cubicBezTo>
                    <a:pt x="2958" y="269"/>
                    <a:pt x="1681" y="269"/>
                    <a:pt x="303" y="269"/>
                  </a:cubicBezTo>
                  <a:lnTo>
                    <a:pt x="1" y="269"/>
                  </a:lnTo>
                  <a:lnTo>
                    <a:pt x="135" y="975"/>
                  </a:lnTo>
                  <a:cubicBezTo>
                    <a:pt x="572" y="1546"/>
                    <a:pt x="1278" y="1815"/>
                    <a:pt x="1984" y="1815"/>
                  </a:cubicBezTo>
                  <a:cubicBezTo>
                    <a:pt x="2656" y="1815"/>
                    <a:pt x="3362" y="1546"/>
                    <a:pt x="4202" y="840"/>
                  </a:cubicBezTo>
                  <a:lnTo>
                    <a:pt x="4067" y="0"/>
                  </a:lnTo>
                  <a:close/>
                </a:path>
              </a:pathLst>
            </a:custGeom>
            <a:solidFill>
              <a:srgbClr val="895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5797959" y="2518871"/>
              <a:ext cx="1226590" cy="1243456"/>
            </a:xfrm>
            <a:custGeom>
              <a:avLst/>
              <a:gdLst/>
              <a:ahLst/>
              <a:cxnLst/>
              <a:rect l="l" t="t" r="r" b="b"/>
              <a:pathLst>
                <a:path w="39491" h="40034" extrusionOk="0">
                  <a:moveTo>
                    <a:pt x="19594" y="0"/>
                  </a:moveTo>
                  <a:cubicBezTo>
                    <a:pt x="10083" y="0"/>
                    <a:pt x="1815" y="7125"/>
                    <a:pt x="572" y="16502"/>
                  </a:cubicBezTo>
                  <a:cubicBezTo>
                    <a:pt x="1" y="20300"/>
                    <a:pt x="572" y="23795"/>
                    <a:pt x="1950" y="26887"/>
                  </a:cubicBezTo>
                  <a:cubicBezTo>
                    <a:pt x="2387" y="27996"/>
                    <a:pt x="2656" y="29240"/>
                    <a:pt x="2656" y="30517"/>
                  </a:cubicBezTo>
                  <a:cubicBezTo>
                    <a:pt x="2790" y="31357"/>
                    <a:pt x="2790" y="32063"/>
                    <a:pt x="2656" y="32903"/>
                  </a:cubicBezTo>
                  <a:lnTo>
                    <a:pt x="2656" y="33172"/>
                  </a:lnTo>
                  <a:lnTo>
                    <a:pt x="2656" y="33878"/>
                  </a:lnTo>
                  <a:cubicBezTo>
                    <a:pt x="3361" y="37373"/>
                    <a:pt x="9512" y="39894"/>
                    <a:pt x="16805" y="40028"/>
                  </a:cubicBezTo>
                  <a:cubicBezTo>
                    <a:pt x="16986" y="40032"/>
                    <a:pt x="17166" y="40034"/>
                    <a:pt x="17345" y="40034"/>
                  </a:cubicBezTo>
                  <a:cubicBezTo>
                    <a:pt x="23364" y="40034"/>
                    <a:pt x="27959" y="37855"/>
                    <a:pt x="31223" y="34852"/>
                  </a:cubicBezTo>
                  <a:cubicBezTo>
                    <a:pt x="31660" y="34987"/>
                    <a:pt x="32063" y="34987"/>
                    <a:pt x="32500" y="34987"/>
                  </a:cubicBezTo>
                  <a:cubicBezTo>
                    <a:pt x="35424" y="34987"/>
                    <a:pt x="37945" y="32600"/>
                    <a:pt x="37945" y="29542"/>
                  </a:cubicBezTo>
                  <a:cubicBezTo>
                    <a:pt x="37945" y="28399"/>
                    <a:pt x="37676" y="27425"/>
                    <a:pt x="37104" y="26584"/>
                  </a:cubicBezTo>
                  <a:cubicBezTo>
                    <a:pt x="38079" y="24366"/>
                    <a:pt x="38650" y="22249"/>
                    <a:pt x="38650" y="20569"/>
                  </a:cubicBezTo>
                  <a:cubicBezTo>
                    <a:pt x="39491" y="9646"/>
                    <a:pt x="30820" y="134"/>
                    <a:pt x="19594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5854333" y="3348735"/>
              <a:ext cx="1026160" cy="330944"/>
            </a:xfrm>
            <a:custGeom>
              <a:avLst/>
              <a:gdLst/>
              <a:ahLst/>
              <a:cxnLst/>
              <a:rect l="l" t="t" r="r" b="b"/>
              <a:pathLst>
                <a:path w="33038" h="10655" extrusionOk="0">
                  <a:moveTo>
                    <a:pt x="33038" y="7731"/>
                  </a:moveTo>
                  <a:cubicBezTo>
                    <a:pt x="32365" y="8134"/>
                    <a:pt x="31525" y="8269"/>
                    <a:pt x="30685" y="8269"/>
                  </a:cubicBezTo>
                  <a:cubicBezTo>
                    <a:pt x="30248" y="8269"/>
                    <a:pt x="29845" y="8269"/>
                    <a:pt x="29408" y="8134"/>
                  </a:cubicBezTo>
                  <a:cubicBezTo>
                    <a:pt x="28433" y="9109"/>
                    <a:pt x="27324" y="9949"/>
                    <a:pt x="26047" y="10655"/>
                  </a:cubicBezTo>
                  <a:lnTo>
                    <a:pt x="26047" y="10655"/>
                  </a:lnTo>
                  <a:cubicBezTo>
                    <a:pt x="27324" y="9949"/>
                    <a:pt x="28433" y="9109"/>
                    <a:pt x="29408" y="8134"/>
                  </a:cubicBezTo>
                  <a:cubicBezTo>
                    <a:pt x="29845" y="8269"/>
                    <a:pt x="30248" y="8269"/>
                    <a:pt x="30685" y="8269"/>
                  </a:cubicBezTo>
                  <a:cubicBezTo>
                    <a:pt x="31525" y="8269"/>
                    <a:pt x="32365" y="8134"/>
                    <a:pt x="33038" y="7731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1"/>
                    <a:pt x="135" y="169"/>
                  </a:cubicBezTo>
                  <a:lnTo>
                    <a:pt x="135" y="303"/>
                  </a:lnTo>
                  <a:lnTo>
                    <a:pt x="135" y="169"/>
                  </a:lnTo>
                  <a:cubicBezTo>
                    <a:pt x="13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2B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5854333" y="3127432"/>
              <a:ext cx="1122198" cy="552247"/>
            </a:xfrm>
            <a:custGeom>
              <a:avLst/>
              <a:gdLst/>
              <a:ahLst/>
              <a:cxnLst/>
              <a:rect l="l" t="t" r="r" b="b"/>
              <a:pathLst>
                <a:path w="36130" h="17780" extrusionOk="0">
                  <a:moveTo>
                    <a:pt x="6151" y="1547"/>
                  </a:moveTo>
                  <a:cubicBezTo>
                    <a:pt x="5613" y="2925"/>
                    <a:pt x="4067" y="5042"/>
                    <a:pt x="2387" y="5042"/>
                  </a:cubicBezTo>
                  <a:cubicBezTo>
                    <a:pt x="2118" y="5042"/>
                    <a:pt x="1681" y="5042"/>
                    <a:pt x="1412" y="4773"/>
                  </a:cubicBezTo>
                  <a:cubicBezTo>
                    <a:pt x="1109" y="5614"/>
                    <a:pt x="706" y="6588"/>
                    <a:pt x="0" y="7126"/>
                  </a:cubicBezTo>
                  <a:cubicBezTo>
                    <a:pt x="0" y="7126"/>
                    <a:pt x="135" y="7126"/>
                    <a:pt x="135" y="7294"/>
                  </a:cubicBezTo>
                  <a:lnTo>
                    <a:pt x="135" y="7428"/>
                  </a:lnTo>
                  <a:cubicBezTo>
                    <a:pt x="1815" y="6151"/>
                    <a:pt x="4201" y="4605"/>
                    <a:pt x="7159" y="3496"/>
                  </a:cubicBezTo>
                  <a:cubicBezTo>
                    <a:pt x="6588" y="2925"/>
                    <a:pt x="6722" y="2387"/>
                    <a:pt x="6151" y="1547"/>
                  </a:cubicBezTo>
                  <a:close/>
                  <a:moveTo>
                    <a:pt x="20166" y="1"/>
                  </a:moveTo>
                  <a:cubicBezTo>
                    <a:pt x="19594" y="841"/>
                    <a:pt x="18922" y="1547"/>
                    <a:pt x="18216" y="2253"/>
                  </a:cubicBezTo>
                  <a:cubicBezTo>
                    <a:pt x="18754" y="2253"/>
                    <a:pt x="19191" y="2522"/>
                    <a:pt x="19762" y="2656"/>
                  </a:cubicBezTo>
                  <a:cubicBezTo>
                    <a:pt x="23258" y="3933"/>
                    <a:pt x="25778" y="6991"/>
                    <a:pt x="26484" y="10789"/>
                  </a:cubicBezTo>
                  <a:cubicBezTo>
                    <a:pt x="26753" y="12739"/>
                    <a:pt x="26887" y="15259"/>
                    <a:pt x="26047" y="17780"/>
                  </a:cubicBezTo>
                  <a:cubicBezTo>
                    <a:pt x="27324" y="17074"/>
                    <a:pt x="28433" y="16234"/>
                    <a:pt x="29408" y="15259"/>
                  </a:cubicBezTo>
                  <a:cubicBezTo>
                    <a:pt x="29845" y="15394"/>
                    <a:pt x="30248" y="15394"/>
                    <a:pt x="30685" y="15394"/>
                  </a:cubicBezTo>
                  <a:cubicBezTo>
                    <a:pt x="31525" y="15394"/>
                    <a:pt x="32365" y="15259"/>
                    <a:pt x="33038" y="14856"/>
                  </a:cubicBezTo>
                  <a:cubicBezTo>
                    <a:pt x="34886" y="14016"/>
                    <a:pt x="36130" y="12033"/>
                    <a:pt x="36130" y="9949"/>
                  </a:cubicBezTo>
                  <a:cubicBezTo>
                    <a:pt x="36130" y="9378"/>
                    <a:pt x="35995" y="8806"/>
                    <a:pt x="35861" y="8269"/>
                  </a:cubicBezTo>
                  <a:cubicBezTo>
                    <a:pt x="34718" y="7832"/>
                    <a:pt x="34449" y="6286"/>
                    <a:pt x="33038" y="6017"/>
                  </a:cubicBezTo>
                  <a:cubicBezTo>
                    <a:pt x="32769" y="5882"/>
                    <a:pt x="32500" y="5882"/>
                    <a:pt x="32197" y="5882"/>
                  </a:cubicBezTo>
                  <a:cubicBezTo>
                    <a:pt x="31088" y="5882"/>
                    <a:pt x="30248" y="6286"/>
                    <a:pt x="29408" y="6857"/>
                  </a:cubicBezTo>
                  <a:cubicBezTo>
                    <a:pt x="28837" y="7126"/>
                    <a:pt x="28299" y="7294"/>
                    <a:pt x="27862" y="7294"/>
                  </a:cubicBezTo>
                  <a:cubicBezTo>
                    <a:pt x="27022" y="7294"/>
                    <a:pt x="26316" y="6857"/>
                    <a:pt x="25644" y="6017"/>
                  </a:cubicBezTo>
                  <a:cubicBezTo>
                    <a:pt x="25072" y="5042"/>
                    <a:pt x="25072" y="3933"/>
                    <a:pt x="25072" y="2925"/>
                  </a:cubicBezTo>
                  <a:cubicBezTo>
                    <a:pt x="25207" y="2387"/>
                    <a:pt x="25207" y="1816"/>
                    <a:pt x="25341" y="1412"/>
                  </a:cubicBezTo>
                  <a:lnTo>
                    <a:pt x="25341" y="1412"/>
                  </a:lnTo>
                  <a:cubicBezTo>
                    <a:pt x="25072" y="2085"/>
                    <a:pt x="24367" y="2522"/>
                    <a:pt x="23392" y="2522"/>
                  </a:cubicBezTo>
                  <a:cubicBezTo>
                    <a:pt x="21980" y="2522"/>
                    <a:pt x="20166" y="1681"/>
                    <a:pt x="20166" y="270"/>
                  </a:cubicBezTo>
                  <a:lnTo>
                    <a:pt x="20166" y="1"/>
                  </a:lnTo>
                  <a:close/>
                </a:path>
              </a:pathLst>
            </a:custGeom>
            <a:solidFill>
              <a:srgbClr val="895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5641385" y="2381306"/>
              <a:ext cx="1491719" cy="1007773"/>
            </a:xfrm>
            <a:custGeom>
              <a:avLst/>
              <a:gdLst/>
              <a:ahLst/>
              <a:cxnLst/>
              <a:rect l="l" t="t" r="r" b="b"/>
              <a:pathLst>
                <a:path w="48027" h="32446" extrusionOk="0">
                  <a:moveTo>
                    <a:pt x="22214" y="0"/>
                  </a:moveTo>
                  <a:cubicBezTo>
                    <a:pt x="21954" y="0"/>
                    <a:pt x="21689" y="15"/>
                    <a:pt x="21409" y="60"/>
                  </a:cubicBezTo>
                  <a:cubicBezTo>
                    <a:pt x="21006" y="228"/>
                    <a:pt x="20569" y="228"/>
                    <a:pt x="20165" y="497"/>
                  </a:cubicBezTo>
                  <a:cubicBezTo>
                    <a:pt x="19897" y="766"/>
                    <a:pt x="19594" y="1337"/>
                    <a:pt x="19460" y="1471"/>
                  </a:cubicBezTo>
                  <a:cubicBezTo>
                    <a:pt x="18351" y="2177"/>
                    <a:pt x="15830" y="2177"/>
                    <a:pt x="14284" y="2749"/>
                  </a:cubicBezTo>
                  <a:cubicBezTo>
                    <a:pt x="13309" y="3152"/>
                    <a:pt x="8974" y="6782"/>
                    <a:pt x="10923" y="7790"/>
                  </a:cubicBezTo>
                  <a:cubicBezTo>
                    <a:pt x="9948" y="9033"/>
                    <a:pt x="8133" y="9033"/>
                    <a:pt x="6856" y="10008"/>
                  </a:cubicBezTo>
                  <a:cubicBezTo>
                    <a:pt x="5882" y="10714"/>
                    <a:pt x="4336" y="12831"/>
                    <a:pt x="6016" y="13503"/>
                  </a:cubicBezTo>
                  <a:cubicBezTo>
                    <a:pt x="5310" y="14209"/>
                    <a:pt x="4336" y="14344"/>
                    <a:pt x="3496" y="15049"/>
                  </a:cubicBezTo>
                  <a:cubicBezTo>
                    <a:pt x="2790" y="15755"/>
                    <a:pt x="2521" y="16730"/>
                    <a:pt x="2252" y="17704"/>
                  </a:cubicBezTo>
                  <a:cubicBezTo>
                    <a:pt x="1973" y="18478"/>
                    <a:pt x="1011" y="21987"/>
                    <a:pt x="2382" y="21987"/>
                  </a:cubicBezTo>
                  <a:cubicBezTo>
                    <a:pt x="2500" y="21987"/>
                    <a:pt x="2635" y="21961"/>
                    <a:pt x="2790" y="21906"/>
                  </a:cubicBezTo>
                  <a:lnTo>
                    <a:pt x="2790" y="21906"/>
                  </a:lnTo>
                  <a:cubicBezTo>
                    <a:pt x="975" y="22611"/>
                    <a:pt x="0" y="25569"/>
                    <a:pt x="706" y="27249"/>
                  </a:cubicBezTo>
                  <a:cubicBezTo>
                    <a:pt x="1244" y="28224"/>
                    <a:pt x="1950" y="28795"/>
                    <a:pt x="3092" y="28795"/>
                  </a:cubicBezTo>
                  <a:cubicBezTo>
                    <a:pt x="3198" y="28831"/>
                    <a:pt x="3325" y="28847"/>
                    <a:pt x="3462" y="28847"/>
                  </a:cubicBezTo>
                  <a:cubicBezTo>
                    <a:pt x="3846" y="28847"/>
                    <a:pt x="4307" y="28716"/>
                    <a:pt x="4605" y="28493"/>
                  </a:cubicBezTo>
                  <a:cubicBezTo>
                    <a:pt x="4605" y="29199"/>
                    <a:pt x="4773" y="29770"/>
                    <a:pt x="5042" y="30308"/>
                  </a:cubicBezTo>
                  <a:cubicBezTo>
                    <a:pt x="5431" y="31013"/>
                    <a:pt x="5851" y="31293"/>
                    <a:pt x="6256" y="31293"/>
                  </a:cubicBezTo>
                  <a:cubicBezTo>
                    <a:pt x="7145" y="31293"/>
                    <a:pt x="7968" y="29949"/>
                    <a:pt x="8268" y="28795"/>
                  </a:cubicBezTo>
                  <a:cubicBezTo>
                    <a:pt x="8578" y="28972"/>
                    <a:pt x="8892" y="29049"/>
                    <a:pt x="9203" y="29049"/>
                  </a:cubicBezTo>
                  <a:cubicBezTo>
                    <a:pt x="10854" y="29049"/>
                    <a:pt x="12441" y="26869"/>
                    <a:pt x="13007" y="25569"/>
                  </a:cubicBezTo>
                  <a:cubicBezTo>
                    <a:pt x="13713" y="26544"/>
                    <a:pt x="13309" y="27518"/>
                    <a:pt x="14855" y="27787"/>
                  </a:cubicBezTo>
                  <a:cubicBezTo>
                    <a:pt x="15083" y="27859"/>
                    <a:pt x="15332" y="27893"/>
                    <a:pt x="15592" y="27893"/>
                  </a:cubicBezTo>
                  <a:cubicBezTo>
                    <a:pt x="16906" y="27893"/>
                    <a:pt x="18534" y="27038"/>
                    <a:pt x="19460" y="25972"/>
                  </a:cubicBezTo>
                  <a:lnTo>
                    <a:pt x="19460" y="25972"/>
                  </a:lnTo>
                  <a:cubicBezTo>
                    <a:pt x="19191" y="26544"/>
                    <a:pt x="18888" y="27384"/>
                    <a:pt x="19191" y="27653"/>
                  </a:cubicBezTo>
                  <a:cubicBezTo>
                    <a:pt x="19464" y="28079"/>
                    <a:pt x="19996" y="28220"/>
                    <a:pt x="20547" y="28220"/>
                  </a:cubicBezTo>
                  <a:cubicBezTo>
                    <a:pt x="21082" y="28220"/>
                    <a:pt x="21633" y="28087"/>
                    <a:pt x="21980" y="27955"/>
                  </a:cubicBezTo>
                  <a:cubicBezTo>
                    <a:pt x="24098" y="27249"/>
                    <a:pt x="25778" y="25838"/>
                    <a:pt x="27022" y="24023"/>
                  </a:cubicBezTo>
                  <a:lnTo>
                    <a:pt x="27022" y="24023"/>
                  </a:lnTo>
                  <a:cubicBezTo>
                    <a:pt x="26852" y="25530"/>
                    <a:pt x="28679" y="26474"/>
                    <a:pt x="30227" y="26474"/>
                  </a:cubicBezTo>
                  <a:cubicBezTo>
                    <a:pt x="31130" y="26474"/>
                    <a:pt x="31937" y="26153"/>
                    <a:pt x="32197" y="25434"/>
                  </a:cubicBezTo>
                  <a:lnTo>
                    <a:pt x="32197" y="25434"/>
                  </a:lnTo>
                  <a:cubicBezTo>
                    <a:pt x="32063" y="26678"/>
                    <a:pt x="31660" y="28627"/>
                    <a:pt x="32500" y="30039"/>
                  </a:cubicBezTo>
                  <a:cubicBezTo>
                    <a:pt x="33185" y="30911"/>
                    <a:pt x="33922" y="31296"/>
                    <a:pt x="34718" y="31296"/>
                  </a:cubicBezTo>
                  <a:cubicBezTo>
                    <a:pt x="35210" y="31296"/>
                    <a:pt x="35725" y="31149"/>
                    <a:pt x="36264" y="30879"/>
                  </a:cubicBezTo>
                  <a:cubicBezTo>
                    <a:pt x="37110" y="30341"/>
                    <a:pt x="37975" y="29900"/>
                    <a:pt x="38949" y="29900"/>
                  </a:cubicBezTo>
                  <a:cubicBezTo>
                    <a:pt x="39253" y="29900"/>
                    <a:pt x="39566" y="29943"/>
                    <a:pt x="39894" y="30039"/>
                  </a:cubicBezTo>
                  <a:cubicBezTo>
                    <a:pt x="41440" y="30308"/>
                    <a:pt x="41742" y="32291"/>
                    <a:pt x="43254" y="32425"/>
                  </a:cubicBezTo>
                  <a:cubicBezTo>
                    <a:pt x="43343" y="32439"/>
                    <a:pt x="43432" y="32446"/>
                    <a:pt x="43520" y="32446"/>
                  </a:cubicBezTo>
                  <a:cubicBezTo>
                    <a:pt x="45121" y="32446"/>
                    <a:pt x="46716" y="30235"/>
                    <a:pt x="45506" y="28930"/>
                  </a:cubicBezTo>
                  <a:cubicBezTo>
                    <a:pt x="47321" y="28493"/>
                    <a:pt x="48027" y="25972"/>
                    <a:pt x="47758" y="24292"/>
                  </a:cubicBezTo>
                  <a:cubicBezTo>
                    <a:pt x="47624" y="23888"/>
                    <a:pt x="47758" y="23754"/>
                    <a:pt x="47624" y="23317"/>
                  </a:cubicBezTo>
                  <a:cubicBezTo>
                    <a:pt x="47321" y="23048"/>
                    <a:pt x="46615" y="23048"/>
                    <a:pt x="46615" y="22746"/>
                  </a:cubicBezTo>
                  <a:cubicBezTo>
                    <a:pt x="46481" y="22342"/>
                    <a:pt x="47456" y="20931"/>
                    <a:pt x="47456" y="20393"/>
                  </a:cubicBezTo>
                  <a:cubicBezTo>
                    <a:pt x="47888" y="18166"/>
                    <a:pt x="47334" y="12258"/>
                    <a:pt x="44200" y="12258"/>
                  </a:cubicBezTo>
                  <a:cubicBezTo>
                    <a:pt x="44166" y="12258"/>
                    <a:pt x="44130" y="12258"/>
                    <a:pt x="44095" y="12260"/>
                  </a:cubicBezTo>
                  <a:cubicBezTo>
                    <a:pt x="44095" y="10311"/>
                    <a:pt x="42145" y="7924"/>
                    <a:pt x="40734" y="6647"/>
                  </a:cubicBezTo>
                  <a:cubicBezTo>
                    <a:pt x="39894" y="5807"/>
                    <a:pt x="39490" y="5941"/>
                    <a:pt x="38516" y="5673"/>
                  </a:cubicBezTo>
                  <a:cubicBezTo>
                    <a:pt x="37373" y="5404"/>
                    <a:pt x="37944" y="5269"/>
                    <a:pt x="37239" y="4127"/>
                  </a:cubicBezTo>
                  <a:cubicBezTo>
                    <a:pt x="36527" y="2605"/>
                    <a:pt x="33432" y="994"/>
                    <a:pt x="31042" y="994"/>
                  </a:cubicBezTo>
                  <a:cubicBezTo>
                    <a:pt x="30159" y="994"/>
                    <a:pt x="29372" y="1214"/>
                    <a:pt x="28836" y="1740"/>
                  </a:cubicBezTo>
                  <a:cubicBezTo>
                    <a:pt x="27727" y="60"/>
                    <a:pt x="25610" y="60"/>
                    <a:pt x="23795" y="60"/>
                  </a:cubicBezTo>
                  <a:cubicBezTo>
                    <a:pt x="23235" y="60"/>
                    <a:pt x="22735" y="0"/>
                    <a:pt x="22214" y="0"/>
                  </a:cubicBezTo>
                  <a:close/>
                </a:path>
              </a:pathLst>
            </a:custGeom>
            <a:solidFill>
              <a:srgbClr val="FA5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5715495" y="3061677"/>
              <a:ext cx="8386" cy="5249"/>
            </a:xfrm>
            <a:custGeom>
              <a:avLst/>
              <a:gdLst/>
              <a:ahLst/>
              <a:cxnLst/>
              <a:rect l="l" t="t" r="r" b="b"/>
              <a:pathLst>
                <a:path w="270" h="169" extrusionOk="0">
                  <a:moveTo>
                    <a:pt x="269" y="1"/>
                  </a:moveTo>
                  <a:cubicBezTo>
                    <a:pt x="135" y="1"/>
                    <a:pt x="0" y="169"/>
                    <a:pt x="0" y="169"/>
                  </a:cubicBezTo>
                  <a:cubicBezTo>
                    <a:pt x="0" y="169"/>
                    <a:pt x="135" y="169"/>
                    <a:pt x="269" y="1"/>
                  </a:cubicBezTo>
                  <a:close/>
                </a:path>
              </a:pathLst>
            </a:custGeom>
            <a:solidFill>
              <a:srgbClr val="CDC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6324086" y="3197379"/>
              <a:ext cx="96069" cy="52243"/>
            </a:xfrm>
            <a:custGeom>
              <a:avLst/>
              <a:gdLst/>
              <a:ahLst/>
              <a:cxnLst/>
              <a:rect l="l" t="t" r="r" b="b"/>
              <a:pathLst>
                <a:path w="3093" h="1682" extrusionOk="0">
                  <a:moveTo>
                    <a:pt x="3092" y="1"/>
                  </a:moveTo>
                  <a:lnTo>
                    <a:pt x="3092" y="1"/>
                  </a:lnTo>
                  <a:cubicBezTo>
                    <a:pt x="2118" y="673"/>
                    <a:pt x="1109" y="1244"/>
                    <a:pt x="0" y="1681"/>
                  </a:cubicBezTo>
                  <a:cubicBezTo>
                    <a:pt x="1109" y="1244"/>
                    <a:pt x="2252" y="673"/>
                    <a:pt x="3092" y="1"/>
                  </a:cubicBezTo>
                  <a:close/>
                </a:path>
              </a:pathLst>
            </a:custGeom>
            <a:solidFill>
              <a:srgbClr val="865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420124" y="3127432"/>
              <a:ext cx="221334" cy="78333"/>
            </a:xfrm>
            <a:custGeom>
              <a:avLst/>
              <a:gdLst/>
              <a:ahLst/>
              <a:cxnLst/>
              <a:rect l="l" t="t" r="r" b="b"/>
              <a:pathLst>
                <a:path w="7126" h="2522" extrusionOk="0">
                  <a:moveTo>
                    <a:pt x="1950" y="270"/>
                  </a:moveTo>
                  <a:cubicBezTo>
                    <a:pt x="1950" y="1681"/>
                    <a:pt x="3764" y="2522"/>
                    <a:pt x="5176" y="2522"/>
                  </a:cubicBezTo>
                  <a:cubicBezTo>
                    <a:pt x="6151" y="2522"/>
                    <a:pt x="6856" y="2085"/>
                    <a:pt x="7125" y="1412"/>
                  </a:cubicBezTo>
                  <a:lnTo>
                    <a:pt x="7125" y="1412"/>
                  </a:lnTo>
                  <a:cubicBezTo>
                    <a:pt x="6856" y="2085"/>
                    <a:pt x="6151" y="2522"/>
                    <a:pt x="5176" y="2522"/>
                  </a:cubicBezTo>
                  <a:cubicBezTo>
                    <a:pt x="3764" y="2522"/>
                    <a:pt x="1950" y="1681"/>
                    <a:pt x="1950" y="270"/>
                  </a:cubicBezTo>
                  <a:close/>
                  <a:moveTo>
                    <a:pt x="1950" y="1"/>
                  </a:moveTo>
                  <a:cubicBezTo>
                    <a:pt x="1378" y="841"/>
                    <a:pt x="706" y="1547"/>
                    <a:pt x="0" y="2253"/>
                  </a:cubicBezTo>
                  <a:lnTo>
                    <a:pt x="0" y="2253"/>
                  </a:lnTo>
                  <a:cubicBezTo>
                    <a:pt x="706" y="1547"/>
                    <a:pt x="1378" y="841"/>
                    <a:pt x="1950" y="1"/>
                  </a:cubicBezTo>
                  <a:close/>
                </a:path>
              </a:pathLst>
            </a:custGeom>
            <a:solidFill>
              <a:srgbClr val="6E4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119462" y="3187999"/>
              <a:ext cx="126352" cy="61623"/>
            </a:xfrm>
            <a:custGeom>
              <a:avLst/>
              <a:gdLst/>
              <a:ahLst/>
              <a:cxnLst/>
              <a:rect l="l" t="t" r="r" b="b"/>
              <a:pathLst>
                <a:path w="4068" h="1984" extrusionOk="0">
                  <a:moveTo>
                    <a:pt x="3933" y="0"/>
                  </a:moveTo>
                  <a:cubicBezTo>
                    <a:pt x="3093" y="1143"/>
                    <a:pt x="1413" y="1983"/>
                    <a:pt x="1" y="1983"/>
                  </a:cubicBezTo>
                  <a:cubicBezTo>
                    <a:pt x="1413" y="1983"/>
                    <a:pt x="3093" y="1143"/>
                    <a:pt x="4068" y="0"/>
                  </a:cubicBezTo>
                  <a:close/>
                </a:path>
              </a:pathLst>
            </a:custGeom>
            <a:solidFill>
              <a:srgbClr val="865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5854333" y="3344573"/>
              <a:ext cx="31" cy="4193"/>
            </a:xfrm>
            <a:custGeom>
              <a:avLst/>
              <a:gdLst/>
              <a:ahLst/>
              <a:cxnLst/>
              <a:rect l="l" t="t" r="r" b="b"/>
              <a:pathLst>
                <a:path w="1" h="135" extrusionOk="0">
                  <a:moveTo>
                    <a:pt x="0" y="0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A99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854333" y="3276272"/>
              <a:ext cx="43639" cy="72494"/>
            </a:xfrm>
            <a:custGeom>
              <a:avLst/>
              <a:gdLst/>
              <a:ahLst/>
              <a:cxnLst/>
              <a:rect l="l" t="t" r="r" b="b"/>
              <a:pathLst>
                <a:path w="1405" h="2334" extrusionOk="0">
                  <a:moveTo>
                    <a:pt x="1405" y="1"/>
                  </a:moveTo>
                  <a:lnTo>
                    <a:pt x="1405" y="1"/>
                  </a:lnTo>
                  <a:cubicBezTo>
                    <a:pt x="1103" y="837"/>
                    <a:pt x="701" y="1799"/>
                    <a:pt x="0" y="2199"/>
                  </a:cubicBezTo>
                  <a:lnTo>
                    <a:pt x="0" y="2334"/>
                  </a:lnTo>
                  <a:cubicBezTo>
                    <a:pt x="701" y="1800"/>
                    <a:pt x="1103" y="837"/>
                    <a:pt x="1405" y="1"/>
                  </a:cubicBezTo>
                  <a:close/>
                </a:path>
              </a:pathLst>
            </a:custGeom>
            <a:solidFill>
              <a:srgbClr val="6E4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59120" y="3179644"/>
              <a:ext cx="1465659" cy="208816"/>
            </a:xfrm>
            <a:custGeom>
              <a:avLst/>
              <a:gdLst/>
              <a:ahLst/>
              <a:cxnLst/>
              <a:rect l="l" t="t" r="r" b="b"/>
              <a:pathLst>
                <a:path w="47188" h="6723" extrusionOk="0">
                  <a:moveTo>
                    <a:pt x="45372" y="4470"/>
                  </a:moveTo>
                  <a:cubicBezTo>
                    <a:pt x="45204" y="5613"/>
                    <a:pt x="44095" y="6722"/>
                    <a:pt x="42986" y="6722"/>
                  </a:cubicBezTo>
                  <a:lnTo>
                    <a:pt x="42683" y="6722"/>
                  </a:lnTo>
                  <a:cubicBezTo>
                    <a:pt x="42549" y="6722"/>
                    <a:pt x="42280" y="6722"/>
                    <a:pt x="42146" y="6588"/>
                  </a:cubicBezTo>
                  <a:lnTo>
                    <a:pt x="42146" y="6588"/>
                  </a:lnTo>
                  <a:cubicBezTo>
                    <a:pt x="42280" y="6722"/>
                    <a:pt x="42549" y="6722"/>
                    <a:pt x="42683" y="6722"/>
                  </a:cubicBezTo>
                  <a:lnTo>
                    <a:pt x="42986" y="6722"/>
                  </a:lnTo>
                  <a:cubicBezTo>
                    <a:pt x="44095" y="6722"/>
                    <a:pt x="45204" y="5613"/>
                    <a:pt x="45372" y="4470"/>
                  </a:cubicBezTo>
                  <a:close/>
                  <a:moveTo>
                    <a:pt x="1" y="135"/>
                  </a:moveTo>
                  <a:cubicBezTo>
                    <a:pt x="1" y="706"/>
                    <a:pt x="1" y="1109"/>
                    <a:pt x="135" y="1546"/>
                  </a:cubicBezTo>
                  <a:cubicBezTo>
                    <a:pt x="673" y="2521"/>
                    <a:pt x="1379" y="3092"/>
                    <a:pt x="2521" y="3092"/>
                  </a:cubicBezTo>
                  <a:lnTo>
                    <a:pt x="2656" y="3092"/>
                  </a:lnTo>
                  <a:cubicBezTo>
                    <a:pt x="3059" y="3092"/>
                    <a:pt x="3630" y="3092"/>
                    <a:pt x="4034" y="2790"/>
                  </a:cubicBezTo>
                  <a:lnTo>
                    <a:pt x="4034" y="2790"/>
                  </a:lnTo>
                  <a:cubicBezTo>
                    <a:pt x="3630" y="3092"/>
                    <a:pt x="3059" y="3092"/>
                    <a:pt x="2656" y="3092"/>
                  </a:cubicBezTo>
                  <a:lnTo>
                    <a:pt x="2521" y="3092"/>
                  </a:lnTo>
                  <a:cubicBezTo>
                    <a:pt x="1379" y="3092"/>
                    <a:pt x="673" y="2521"/>
                    <a:pt x="135" y="1546"/>
                  </a:cubicBezTo>
                  <a:cubicBezTo>
                    <a:pt x="1" y="1109"/>
                    <a:pt x="1" y="706"/>
                    <a:pt x="1" y="135"/>
                  </a:cubicBezTo>
                  <a:close/>
                  <a:moveTo>
                    <a:pt x="47187" y="0"/>
                  </a:moveTo>
                  <a:cubicBezTo>
                    <a:pt x="47053" y="1412"/>
                    <a:pt x="46347" y="2924"/>
                    <a:pt x="44935" y="3227"/>
                  </a:cubicBezTo>
                  <a:lnTo>
                    <a:pt x="44935" y="3227"/>
                  </a:lnTo>
                  <a:cubicBezTo>
                    <a:pt x="46347" y="2924"/>
                    <a:pt x="47053" y="1412"/>
                    <a:pt x="47187" y="0"/>
                  </a:cubicBezTo>
                  <a:close/>
                </a:path>
              </a:pathLst>
            </a:custGeom>
            <a:solidFill>
              <a:srgbClr val="CDC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6968149" y="3384237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65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6880497" y="3314289"/>
              <a:ext cx="87682" cy="69978"/>
            </a:xfrm>
            <a:custGeom>
              <a:avLst/>
              <a:gdLst/>
              <a:ahLst/>
              <a:cxnLst/>
              <a:rect l="l" t="t" r="r" b="b"/>
              <a:pathLst>
                <a:path w="2823" h="2253" extrusionOk="0">
                  <a:moveTo>
                    <a:pt x="0" y="1"/>
                  </a:moveTo>
                  <a:cubicBezTo>
                    <a:pt x="1411" y="270"/>
                    <a:pt x="1680" y="1816"/>
                    <a:pt x="2823" y="2253"/>
                  </a:cubicBezTo>
                  <a:cubicBezTo>
                    <a:pt x="1680" y="1681"/>
                    <a:pt x="1411" y="270"/>
                    <a:pt x="0" y="1"/>
                  </a:cubicBezTo>
                  <a:close/>
                </a:path>
              </a:pathLst>
            </a:custGeom>
            <a:solidFill>
              <a:srgbClr val="6E4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5659120" y="2836212"/>
              <a:ext cx="1465659" cy="552247"/>
            </a:xfrm>
            <a:custGeom>
              <a:avLst/>
              <a:gdLst/>
              <a:ahLst/>
              <a:cxnLst/>
              <a:rect l="l" t="t" r="r" b="b"/>
              <a:pathLst>
                <a:path w="47188" h="17780" extrusionOk="0">
                  <a:moveTo>
                    <a:pt x="2084" y="7260"/>
                  </a:moveTo>
                  <a:cubicBezTo>
                    <a:pt x="2009" y="7294"/>
                    <a:pt x="1935" y="7334"/>
                    <a:pt x="1862" y="7377"/>
                  </a:cubicBezTo>
                  <a:lnTo>
                    <a:pt x="1862" y="7377"/>
                  </a:lnTo>
                  <a:cubicBezTo>
                    <a:pt x="1913" y="7328"/>
                    <a:pt x="1999" y="7260"/>
                    <a:pt x="2084" y="7260"/>
                  </a:cubicBezTo>
                  <a:close/>
                  <a:moveTo>
                    <a:pt x="28837" y="0"/>
                  </a:moveTo>
                  <a:cubicBezTo>
                    <a:pt x="28568" y="0"/>
                    <a:pt x="28400" y="0"/>
                    <a:pt x="28265" y="135"/>
                  </a:cubicBezTo>
                  <a:cubicBezTo>
                    <a:pt x="27156" y="1546"/>
                    <a:pt x="25745" y="2521"/>
                    <a:pt x="24064" y="3058"/>
                  </a:cubicBezTo>
                  <a:cubicBezTo>
                    <a:pt x="23661" y="3058"/>
                    <a:pt x="23090" y="3361"/>
                    <a:pt x="22518" y="3361"/>
                  </a:cubicBezTo>
                  <a:cubicBezTo>
                    <a:pt x="21981" y="3361"/>
                    <a:pt x="21544" y="3227"/>
                    <a:pt x="21275" y="2790"/>
                  </a:cubicBezTo>
                  <a:lnTo>
                    <a:pt x="21275" y="2655"/>
                  </a:lnTo>
                  <a:cubicBezTo>
                    <a:pt x="21140" y="2386"/>
                    <a:pt x="20838" y="2084"/>
                    <a:pt x="20569" y="2084"/>
                  </a:cubicBezTo>
                  <a:cubicBezTo>
                    <a:pt x="20435" y="2084"/>
                    <a:pt x="20300" y="2084"/>
                    <a:pt x="20166" y="2218"/>
                  </a:cubicBezTo>
                  <a:cubicBezTo>
                    <a:pt x="19326" y="2655"/>
                    <a:pt x="18317" y="3058"/>
                    <a:pt x="17477" y="3058"/>
                  </a:cubicBezTo>
                  <a:cubicBezTo>
                    <a:pt x="17343" y="3058"/>
                    <a:pt x="17074" y="2924"/>
                    <a:pt x="16939" y="2924"/>
                  </a:cubicBezTo>
                  <a:cubicBezTo>
                    <a:pt x="16099" y="2790"/>
                    <a:pt x="15797" y="2386"/>
                    <a:pt x="15662" y="2084"/>
                  </a:cubicBezTo>
                  <a:cubicBezTo>
                    <a:pt x="15528" y="1815"/>
                    <a:pt x="15259" y="1681"/>
                    <a:pt x="14956" y="1681"/>
                  </a:cubicBezTo>
                  <a:cubicBezTo>
                    <a:pt x="14822" y="1681"/>
                    <a:pt x="14553" y="1681"/>
                    <a:pt x="14419" y="1949"/>
                  </a:cubicBezTo>
                  <a:cubicBezTo>
                    <a:pt x="13847" y="2790"/>
                    <a:pt x="13007" y="3630"/>
                    <a:pt x="12032" y="4067"/>
                  </a:cubicBezTo>
                  <a:cubicBezTo>
                    <a:pt x="11058" y="4336"/>
                    <a:pt x="10083" y="4907"/>
                    <a:pt x="9377" y="5747"/>
                  </a:cubicBezTo>
                  <a:cubicBezTo>
                    <a:pt x="9075" y="6150"/>
                    <a:pt x="8672" y="6419"/>
                    <a:pt x="8403" y="6419"/>
                  </a:cubicBezTo>
                  <a:cubicBezTo>
                    <a:pt x="7966" y="6419"/>
                    <a:pt x="7562" y="6150"/>
                    <a:pt x="7126" y="5445"/>
                  </a:cubicBezTo>
                  <a:cubicBezTo>
                    <a:pt x="6991" y="5176"/>
                    <a:pt x="6857" y="4739"/>
                    <a:pt x="6857" y="4470"/>
                  </a:cubicBezTo>
                  <a:cubicBezTo>
                    <a:pt x="6722" y="4067"/>
                    <a:pt x="6420" y="3764"/>
                    <a:pt x="6151" y="3764"/>
                  </a:cubicBezTo>
                  <a:cubicBezTo>
                    <a:pt x="6017" y="3764"/>
                    <a:pt x="6017" y="3764"/>
                    <a:pt x="6017" y="3899"/>
                  </a:cubicBezTo>
                  <a:lnTo>
                    <a:pt x="5176" y="3899"/>
                  </a:lnTo>
                  <a:cubicBezTo>
                    <a:pt x="4034" y="3764"/>
                    <a:pt x="3361" y="3361"/>
                    <a:pt x="2790" y="2218"/>
                  </a:cubicBezTo>
                  <a:cubicBezTo>
                    <a:pt x="2656" y="1815"/>
                    <a:pt x="2656" y="1378"/>
                    <a:pt x="2656" y="840"/>
                  </a:cubicBezTo>
                  <a:cubicBezTo>
                    <a:pt x="2084" y="1546"/>
                    <a:pt x="1815" y="2218"/>
                    <a:pt x="1681" y="3058"/>
                  </a:cubicBezTo>
                  <a:cubicBezTo>
                    <a:pt x="1513" y="3495"/>
                    <a:pt x="1110" y="4907"/>
                    <a:pt x="1110" y="6016"/>
                  </a:cubicBezTo>
                  <a:cubicBezTo>
                    <a:pt x="1110" y="6708"/>
                    <a:pt x="1239" y="7400"/>
                    <a:pt x="1783" y="7427"/>
                  </a:cubicBezTo>
                  <a:lnTo>
                    <a:pt x="1783" y="7427"/>
                  </a:lnTo>
                  <a:cubicBezTo>
                    <a:pt x="707" y="8131"/>
                    <a:pt x="1" y="9774"/>
                    <a:pt x="1" y="11192"/>
                  </a:cubicBezTo>
                  <a:cubicBezTo>
                    <a:pt x="1" y="11763"/>
                    <a:pt x="1" y="12166"/>
                    <a:pt x="135" y="12603"/>
                  </a:cubicBezTo>
                  <a:cubicBezTo>
                    <a:pt x="673" y="13578"/>
                    <a:pt x="1379" y="14149"/>
                    <a:pt x="2521" y="14149"/>
                  </a:cubicBezTo>
                  <a:lnTo>
                    <a:pt x="2656" y="14149"/>
                  </a:lnTo>
                  <a:cubicBezTo>
                    <a:pt x="3059" y="14149"/>
                    <a:pt x="3630" y="14149"/>
                    <a:pt x="4034" y="13847"/>
                  </a:cubicBezTo>
                  <a:lnTo>
                    <a:pt x="4034" y="14284"/>
                  </a:lnTo>
                  <a:cubicBezTo>
                    <a:pt x="4034" y="14687"/>
                    <a:pt x="4202" y="15258"/>
                    <a:pt x="4471" y="15662"/>
                  </a:cubicBezTo>
                  <a:cubicBezTo>
                    <a:pt x="4874" y="16367"/>
                    <a:pt x="5311" y="16670"/>
                    <a:pt x="5714" y="16670"/>
                  </a:cubicBezTo>
                  <a:cubicBezTo>
                    <a:pt x="5882" y="16670"/>
                    <a:pt x="6151" y="16502"/>
                    <a:pt x="6285" y="16367"/>
                  </a:cubicBezTo>
                  <a:cubicBezTo>
                    <a:pt x="6991" y="15964"/>
                    <a:pt x="7394" y="14990"/>
                    <a:pt x="7697" y="14149"/>
                  </a:cubicBezTo>
                  <a:cubicBezTo>
                    <a:pt x="7966" y="14418"/>
                    <a:pt x="8403" y="14418"/>
                    <a:pt x="8672" y="14418"/>
                  </a:cubicBezTo>
                  <a:cubicBezTo>
                    <a:pt x="10352" y="14418"/>
                    <a:pt x="11898" y="12301"/>
                    <a:pt x="12436" y="10923"/>
                  </a:cubicBezTo>
                  <a:cubicBezTo>
                    <a:pt x="13007" y="11763"/>
                    <a:pt x="12873" y="12301"/>
                    <a:pt x="13444" y="12872"/>
                  </a:cubicBezTo>
                  <a:cubicBezTo>
                    <a:pt x="13578" y="13007"/>
                    <a:pt x="13847" y="13141"/>
                    <a:pt x="14284" y="13141"/>
                  </a:cubicBezTo>
                  <a:cubicBezTo>
                    <a:pt x="14419" y="13309"/>
                    <a:pt x="14688" y="13309"/>
                    <a:pt x="14822" y="13309"/>
                  </a:cubicBezTo>
                  <a:cubicBezTo>
                    <a:pt x="16234" y="13309"/>
                    <a:pt x="17914" y="12469"/>
                    <a:pt x="18889" y="11326"/>
                  </a:cubicBezTo>
                  <a:lnTo>
                    <a:pt x="18889" y="11326"/>
                  </a:lnTo>
                  <a:cubicBezTo>
                    <a:pt x="18620" y="11763"/>
                    <a:pt x="18485" y="12166"/>
                    <a:pt x="18485" y="12603"/>
                  </a:cubicBezTo>
                  <a:cubicBezTo>
                    <a:pt x="18485" y="12738"/>
                    <a:pt x="18620" y="12872"/>
                    <a:pt x="18620" y="13007"/>
                  </a:cubicBezTo>
                  <a:cubicBezTo>
                    <a:pt x="18889" y="13444"/>
                    <a:pt x="19326" y="13578"/>
                    <a:pt x="19863" y="13578"/>
                  </a:cubicBezTo>
                  <a:cubicBezTo>
                    <a:pt x="20435" y="13578"/>
                    <a:pt x="21006" y="13444"/>
                    <a:pt x="21409" y="13309"/>
                  </a:cubicBezTo>
                  <a:cubicBezTo>
                    <a:pt x="22518" y="12872"/>
                    <a:pt x="23527" y="12301"/>
                    <a:pt x="24501" y="11629"/>
                  </a:cubicBezTo>
                  <a:cubicBezTo>
                    <a:pt x="25207" y="10923"/>
                    <a:pt x="25879" y="10217"/>
                    <a:pt x="26451" y="9377"/>
                  </a:cubicBezTo>
                  <a:lnTo>
                    <a:pt x="26451" y="9646"/>
                  </a:lnTo>
                  <a:cubicBezTo>
                    <a:pt x="26451" y="11057"/>
                    <a:pt x="28265" y="11898"/>
                    <a:pt x="29677" y="11898"/>
                  </a:cubicBezTo>
                  <a:cubicBezTo>
                    <a:pt x="30652" y="11898"/>
                    <a:pt x="31357" y="11461"/>
                    <a:pt x="31626" y="10788"/>
                  </a:cubicBezTo>
                  <a:lnTo>
                    <a:pt x="31626" y="10788"/>
                  </a:lnTo>
                  <a:cubicBezTo>
                    <a:pt x="31492" y="11192"/>
                    <a:pt x="31492" y="11763"/>
                    <a:pt x="31357" y="12301"/>
                  </a:cubicBezTo>
                  <a:cubicBezTo>
                    <a:pt x="31357" y="13309"/>
                    <a:pt x="31357" y="14418"/>
                    <a:pt x="31929" y="15393"/>
                  </a:cubicBezTo>
                  <a:cubicBezTo>
                    <a:pt x="32601" y="16233"/>
                    <a:pt x="33307" y="16670"/>
                    <a:pt x="34147" y="16670"/>
                  </a:cubicBezTo>
                  <a:cubicBezTo>
                    <a:pt x="34584" y="16670"/>
                    <a:pt x="35122" y="16502"/>
                    <a:pt x="35693" y="16233"/>
                  </a:cubicBezTo>
                  <a:cubicBezTo>
                    <a:pt x="36533" y="15662"/>
                    <a:pt x="37373" y="15258"/>
                    <a:pt x="38482" y="15258"/>
                  </a:cubicBezTo>
                  <a:cubicBezTo>
                    <a:pt x="38785" y="15258"/>
                    <a:pt x="39054" y="15258"/>
                    <a:pt x="39323" y="15393"/>
                  </a:cubicBezTo>
                  <a:cubicBezTo>
                    <a:pt x="40734" y="15662"/>
                    <a:pt x="41003" y="17073"/>
                    <a:pt x="42146" y="17645"/>
                  </a:cubicBezTo>
                  <a:cubicBezTo>
                    <a:pt x="42280" y="17779"/>
                    <a:pt x="42549" y="17779"/>
                    <a:pt x="42683" y="17779"/>
                  </a:cubicBezTo>
                  <a:lnTo>
                    <a:pt x="42986" y="17779"/>
                  </a:lnTo>
                  <a:cubicBezTo>
                    <a:pt x="44095" y="17779"/>
                    <a:pt x="45204" y="16670"/>
                    <a:pt x="45372" y="15527"/>
                  </a:cubicBezTo>
                  <a:cubicBezTo>
                    <a:pt x="45372" y="15124"/>
                    <a:pt x="45204" y="14687"/>
                    <a:pt x="44935" y="14284"/>
                  </a:cubicBezTo>
                  <a:cubicBezTo>
                    <a:pt x="46347" y="13981"/>
                    <a:pt x="47053" y="12469"/>
                    <a:pt x="47187" y="11057"/>
                  </a:cubicBezTo>
                  <a:lnTo>
                    <a:pt x="47187" y="9646"/>
                  </a:lnTo>
                  <a:cubicBezTo>
                    <a:pt x="47053" y="9242"/>
                    <a:pt x="47187" y="9108"/>
                    <a:pt x="47053" y="8806"/>
                  </a:cubicBezTo>
                  <a:cubicBezTo>
                    <a:pt x="46750" y="8402"/>
                    <a:pt x="46044" y="8402"/>
                    <a:pt x="46044" y="8100"/>
                  </a:cubicBezTo>
                  <a:lnTo>
                    <a:pt x="46044" y="7965"/>
                  </a:lnTo>
                  <a:cubicBezTo>
                    <a:pt x="46044" y="7831"/>
                    <a:pt x="46044" y="7696"/>
                    <a:pt x="46212" y="7428"/>
                  </a:cubicBezTo>
                  <a:lnTo>
                    <a:pt x="46212" y="7428"/>
                  </a:lnTo>
                  <a:cubicBezTo>
                    <a:pt x="46044" y="7562"/>
                    <a:pt x="45775" y="7562"/>
                    <a:pt x="45641" y="7562"/>
                  </a:cubicBezTo>
                  <a:lnTo>
                    <a:pt x="45372" y="7562"/>
                  </a:lnTo>
                  <a:cubicBezTo>
                    <a:pt x="43826" y="7428"/>
                    <a:pt x="43524" y="5445"/>
                    <a:pt x="42011" y="5041"/>
                  </a:cubicBezTo>
                  <a:cubicBezTo>
                    <a:pt x="41709" y="5041"/>
                    <a:pt x="41440" y="4907"/>
                    <a:pt x="41171" y="4907"/>
                  </a:cubicBezTo>
                  <a:cubicBezTo>
                    <a:pt x="40028" y="4907"/>
                    <a:pt x="39188" y="5445"/>
                    <a:pt x="38348" y="5882"/>
                  </a:cubicBezTo>
                  <a:cubicBezTo>
                    <a:pt x="37810" y="6150"/>
                    <a:pt x="37239" y="6419"/>
                    <a:pt x="36802" y="6419"/>
                  </a:cubicBezTo>
                  <a:cubicBezTo>
                    <a:pt x="35962" y="6419"/>
                    <a:pt x="35290" y="6016"/>
                    <a:pt x="34584" y="5041"/>
                  </a:cubicBezTo>
                  <a:cubicBezTo>
                    <a:pt x="34012" y="4201"/>
                    <a:pt x="34012" y="3227"/>
                    <a:pt x="34012" y="2218"/>
                  </a:cubicBezTo>
                  <a:cubicBezTo>
                    <a:pt x="34012" y="1815"/>
                    <a:pt x="33744" y="1378"/>
                    <a:pt x="33307" y="1378"/>
                  </a:cubicBezTo>
                  <a:lnTo>
                    <a:pt x="33172" y="1546"/>
                  </a:lnTo>
                  <a:lnTo>
                    <a:pt x="32332" y="1546"/>
                  </a:lnTo>
                  <a:cubicBezTo>
                    <a:pt x="31223" y="1546"/>
                    <a:pt x="29946" y="1109"/>
                    <a:pt x="29408" y="269"/>
                  </a:cubicBezTo>
                  <a:cubicBezTo>
                    <a:pt x="29240" y="0"/>
                    <a:pt x="28971" y="0"/>
                    <a:pt x="28837" y="0"/>
                  </a:cubicBezTo>
                  <a:close/>
                </a:path>
              </a:pathLst>
            </a:custGeom>
            <a:solidFill>
              <a:srgbClr val="D41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6133036" y="3492792"/>
              <a:ext cx="178533" cy="122190"/>
            </a:xfrm>
            <a:custGeom>
              <a:avLst/>
              <a:gdLst/>
              <a:ahLst/>
              <a:cxnLst/>
              <a:rect l="l" t="t" r="r" b="b"/>
              <a:pathLst>
                <a:path w="5748" h="3934" extrusionOk="0">
                  <a:moveTo>
                    <a:pt x="5311" y="1"/>
                  </a:moveTo>
                  <a:cubicBezTo>
                    <a:pt x="5042" y="1"/>
                    <a:pt x="4740" y="270"/>
                    <a:pt x="4740" y="572"/>
                  </a:cubicBezTo>
                  <a:cubicBezTo>
                    <a:pt x="4740" y="1816"/>
                    <a:pt x="3765" y="2790"/>
                    <a:pt x="2522" y="2925"/>
                  </a:cubicBezTo>
                  <a:cubicBezTo>
                    <a:pt x="2407" y="2958"/>
                    <a:pt x="2293" y="2973"/>
                    <a:pt x="2179" y="2973"/>
                  </a:cubicBezTo>
                  <a:cubicBezTo>
                    <a:pt x="1723" y="2973"/>
                    <a:pt x="1271" y="2737"/>
                    <a:pt x="841" y="2522"/>
                  </a:cubicBezTo>
                  <a:cubicBezTo>
                    <a:pt x="802" y="2482"/>
                    <a:pt x="736" y="2466"/>
                    <a:pt x="660" y="2466"/>
                  </a:cubicBezTo>
                  <a:cubicBezTo>
                    <a:pt x="477" y="2466"/>
                    <a:pt x="230" y="2561"/>
                    <a:pt x="135" y="2656"/>
                  </a:cubicBezTo>
                  <a:cubicBezTo>
                    <a:pt x="1" y="2925"/>
                    <a:pt x="135" y="3227"/>
                    <a:pt x="270" y="3362"/>
                  </a:cubicBezTo>
                  <a:cubicBezTo>
                    <a:pt x="841" y="3765"/>
                    <a:pt x="1547" y="3933"/>
                    <a:pt x="2219" y="3933"/>
                  </a:cubicBezTo>
                  <a:lnTo>
                    <a:pt x="2656" y="3933"/>
                  </a:lnTo>
                  <a:cubicBezTo>
                    <a:pt x="4336" y="3765"/>
                    <a:pt x="5748" y="2253"/>
                    <a:pt x="5748" y="572"/>
                  </a:cubicBezTo>
                  <a:cubicBezTo>
                    <a:pt x="5748" y="270"/>
                    <a:pt x="5580" y="1"/>
                    <a:pt x="5311" y="1"/>
                  </a:cubicBezTo>
                  <a:close/>
                </a:path>
              </a:pathLst>
            </a:custGeom>
            <a:solidFill>
              <a:srgbClr val="274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6337660" y="3256735"/>
              <a:ext cx="234907" cy="209375"/>
            </a:xfrm>
            <a:custGeom>
              <a:avLst/>
              <a:gdLst/>
              <a:ahLst/>
              <a:cxnLst/>
              <a:rect l="l" t="t" r="r" b="b"/>
              <a:pathLst>
                <a:path w="7563" h="6741" extrusionOk="0">
                  <a:moveTo>
                    <a:pt x="3777" y="0"/>
                  </a:moveTo>
                  <a:cubicBezTo>
                    <a:pt x="2799" y="0"/>
                    <a:pt x="1814" y="426"/>
                    <a:pt x="1109" y="1283"/>
                  </a:cubicBezTo>
                  <a:cubicBezTo>
                    <a:pt x="0" y="2694"/>
                    <a:pt x="269" y="4811"/>
                    <a:pt x="1681" y="6055"/>
                  </a:cubicBezTo>
                  <a:cubicBezTo>
                    <a:pt x="2312" y="6518"/>
                    <a:pt x="3048" y="6741"/>
                    <a:pt x="3773" y="6741"/>
                  </a:cubicBezTo>
                  <a:cubicBezTo>
                    <a:pt x="4785" y="6741"/>
                    <a:pt x="5773" y="6306"/>
                    <a:pt x="6419" y="5484"/>
                  </a:cubicBezTo>
                  <a:cubicBezTo>
                    <a:pt x="7562" y="3971"/>
                    <a:pt x="7394" y="1854"/>
                    <a:pt x="5882" y="745"/>
                  </a:cubicBezTo>
                  <a:cubicBezTo>
                    <a:pt x="5270" y="249"/>
                    <a:pt x="4525" y="0"/>
                    <a:pt x="3777" y="0"/>
                  </a:cubicBezTo>
                  <a:close/>
                </a:path>
              </a:pathLst>
            </a:custGeom>
            <a:solidFill>
              <a:srgbClr val="274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6384622" y="3440611"/>
              <a:ext cx="266215" cy="134676"/>
            </a:xfrm>
            <a:custGeom>
              <a:avLst/>
              <a:gdLst/>
              <a:ahLst/>
              <a:cxnLst/>
              <a:rect l="l" t="t" r="r" b="b"/>
              <a:pathLst>
                <a:path w="8571" h="4336" extrusionOk="0">
                  <a:moveTo>
                    <a:pt x="4202" y="0"/>
                  </a:moveTo>
                  <a:cubicBezTo>
                    <a:pt x="1983" y="135"/>
                    <a:pt x="1" y="1110"/>
                    <a:pt x="169" y="2252"/>
                  </a:cubicBezTo>
                  <a:cubicBezTo>
                    <a:pt x="169" y="3496"/>
                    <a:pt x="1983" y="4336"/>
                    <a:pt x="4370" y="4336"/>
                  </a:cubicBezTo>
                  <a:cubicBezTo>
                    <a:pt x="6588" y="4202"/>
                    <a:pt x="8571" y="3227"/>
                    <a:pt x="8403" y="2084"/>
                  </a:cubicBezTo>
                  <a:cubicBezTo>
                    <a:pt x="8403" y="841"/>
                    <a:pt x="6588" y="0"/>
                    <a:pt x="4202" y="0"/>
                  </a:cubicBezTo>
                  <a:close/>
                </a:path>
              </a:pathLst>
            </a:custGeom>
            <a:solidFill>
              <a:srgbClr val="FA5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5893997" y="3288416"/>
              <a:ext cx="217172" cy="192914"/>
            </a:xfrm>
            <a:custGeom>
              <a:avLst/>
              <a:gdLst/>
              <a:ahLst/>
              <a:cxnLst/>
              <a:rect l="l" t="t" r="r" b="b"/>
              <a:pathLst>
                <a:path w="6992" h="6211" extrusionOk="0">
                  <a:moveTo>
                    <a:pt x="3413" y="1"/>
                  </a:moveTo>
                  <a:cubicBezTo>
                    <a:pt x="2734" y="1"/>
                    <a:pt x="2061" y="223"/>
                    <a:pt x="1513" y="699"/>
                  </a:cubicBezTo>
                  <a:cubicBezTo>
                    <a:pt x="135" y="1674"/>
                    <a:pt x="0" y="3623"/>
                    <a:pt x="975" y="5035"/>
                  </a:cubicBezTo>
                  <a:cubicBezTo>
                    <a:pt x="1593" y="5821"/>
                    <a:pt x="2470" y="6211"/>
                    <a:pt x="3371" y="6211"/>
                  </a:cubicBezTo>
                  <a:cubicBezTo>
                    <a:pt x="4088" y="6211"/>
                    <a:pt x="4819" y="5963"/>
                    <a:pt x="5445" y="5472"/>
                  </a:cubicBezTo>
                  <a:cubicBezTo>
                    <a:pt x="6722" y="4464"/>
                    <a:pt x="6991" y="2514"/>
                    <a:pt x="5882" y="1103"/>
                  </a:cubicBezTo>
                  <a:cubicBezTo>
                    <a:pt x="5230" y="393"/>
                    <a:pt x="4315" y="1"/>
                    <a:pt x="3413" y="1"/>
                  </a:cubicBezTo>
                  <a:close/>
                </a:path>
              </a:pathLst>
            </a:custGeom>
            <a:solidFill>
              <a:srgbClr val="274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5880424" y="3458346"/>
              <a:ext cx="182726" cy="121569"/>
            </a:xfrm>
            <a:custGeom>
              <a:avLst/>
              <a:gdLst/>
              <a:ahLst/>
              <a:cxnLst/>
              <a:rect l="l" t="t" r="r" b="b"/>
              <a:pathLst>
                <a:path w="5883" h="3914" extrusionOk="0">
                  <a:moveTo>
                    <a:pt x="1950" y="1"/>
                  </a:moveTo>
                  <a:cubicBezTo>
                    <a:pt x="1278" y="1"/>
                    <a:pt x="572" y="135"/>
                    <a:pt x="1" y="270"/>
                  </a:cubicBezTo>
                  <a:cubicBezTo>
                    <a:pt x="135" y="1110"/>
                    <a:pt x="135" y="1816"/>
                    <a:pt x="1" y="2656"/>
                  </a:cubicBezTo>
                  <a:lnTo>
                    <a:pt x="1" y="2925"/>
                  </a:lnTo>
                  <a:lnTo>
                    <a:pt x="1" y="3631"/>
                  </a:lnTo>
                  <a:cubicBezTo>
                    <a:pt x="572" y="3899"/>
                    <a:pt x="1278" y="3899"/>
                    <a:pt x="1950" y="3899"/>
                  </a:cubicBezTo>
                  <a:cubicBezTo>
                    <a:pt x="2100" y="3909"/>
                    <a:pt x="2248" y="3914"/>
                    <a:pt x="2394" y="3914"/>
                  </a:cubicBezTo>
                  <a:cubicBezTo>
                    <a:pt x="4315" y="3914"/>
                    <a:pt x="5882" y="3115"/>
                    <a:pt x="5882" y="2085"/>
                  </a:cubicBezTo>
                  <a:cubicBezTo>
                    <a:pt x="5882" y="1513"/>
                    <a:pt x="5479" y="975"/>
                    <a:pt x="4773" y="673"/>
                  </a:cubicBezTo>
                  <a:cubicBezTo>
                    <a:pt x="4067" y="270"/>
                    <a:pt x="3093" y="1"/>
                    <a:pt x="2118" y="1"/>
                  </a:cubicBezTo>
                  <a:close/>
                </a:path>
              </a:pathLst>
            </a:custGeom>
            <a:solidFill>
              <a:srgbClr val="FA5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5858495" y="3818488"/>
              <a:ext cx="248480" cy="358774"/>
            </a:xfrm>
            <a:custGeom>
              <a:avLst/>
              <a:gdLst/>
              <a:ahLst/>
              <a:cxnLst/>
              <a:rect l="l" t="t" r="r" b="b"/>
              <a:pathLst>
                <a:path w="8000" h="11551" extrusionOk="0">
                  <a:moveTo>
                    <a:pt x="1" y="1"/>
                  </a:moveTo>
                  <a:lnTo>
                    <a:pt x="1" y="9815"/>
                  </a:lnTo>
                  <a:cubicBezTo>
                    <a:pt x="1" y="10251"/>
                    <a:pt x="135" y="10520"/>
                    <a:pt x="438" y="10655"/>
                  </a:cubicBezTo>
                  <a:cubicBezTo>
                    <a:pt x="1508" y="11271"/>
                    <a:pt x="2617" y="11551"/>
                    <a:pt x="3747" y="11551"/>
                  </a:cubicBezTo>
                  <a:cubicBezTo>
                    <a:pt x="4958" y="11551"/>
                    <a:pt x="6193" y="11229"/>
                    <a:pt x="7428" y="10655"/>
                  </a:cubicBezTo>
                  <a:cubicBezTo>
                    <a:pt x="7865" y="10520"/>
                    <a:pt x="8000" y="10251"/>
                    <a:pt x="8000" y="9815"/>
                  </a:cubicBezTo>
                  <a:lnTo>
                    <a:pt x="8000" y="1"/>
                  </a:lnTo>
                  <a:cubicBezTo>
                    <a:pt x="8000" y="707"/>
                    <a:pt x="6185" y="1144"/>
                    <a:pt x="4067" y="1144"/>
                  </a:cubicBezTo>
                  <a:cubicBezTo>
                    <a:pt x="1816" y="1144"/>
                    <a:pt x="1" y="707"/>
                    <a:pt x="1" y="1"/>
                  </a:cubicBezTo>
                  <a:close/>
                </a:path>
              </a:pathLst>
            </a:custGeom>
            <a:solidFill>
              <a:srgbClr val="74E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5858495" y="3818488"/>
              <a:ext cx="248480" cy="357035"/>
            </a:xfrm>
            <a:custGeom>
              <a:avLst/>
              <a:gdLst/>
              <a:ahLst/>
              <a:cxnLst/>
              <a:rect l="l" t="t" r="r" b="b"/>
              <a:pathLst>
                <a:path w="8000" h="11495" extrusionOk="0">
                  <a:moveTo>
                    <a:pt x="8000" y="1"/>
                  </a:moveTo>
                  <a:lnTo>
                    <a:pt x="8000" y="1"/>
                  </a:lnTo>
                  <a:lnTo>
                    <a:pt x="8000" y="5210"/>
                  </a:lnTo>
                  <a:lnTo>
                    <a:pt x="8000" y="5210"/>
                  </a:lnTo>
                  <a:lnTo>
                    <a:pt x="8000" y="1"/>
                  </a:lnTo>
                  <a:close/>
                  <a:moveTo>
                    <a:pt x="1" y="1"/>
                  </a:moveTo>
                  <a:lnTo>
                    <a:pt x="1" y="9815"/>
                  </a:lnTo>
                  <a:cubicBezTo>
                    <a:pt x="1" y="10251"/>
                    <a:pt x="135" y="10520"/>
                    <a:pt x="438" y="10655"/>
                  </a:cubicBezTo>
                  <a:cubicBezTo>
                    <a:pt x="1547" y="11361"/>
                    <a:pt x="2656" y="11495"/>
                    <a:pt x="3799" y="11495"/>
                  </a:cubicBezTo>
                  <a:cubicBezTo>
                    <a:pt x="4908" y="11495"/>
                    <a:pt x="6185" y="11226"/>
                    <a:pt x="7428" y="10655"/>
                  </a:cubicBezTo>
                  <a:cubicBezTo>
                    <a:pt x="7865" y="10520"/>
                    <a:pt x="8000" y="10251"/>
                    <a:pt x="8000" y="9815"/>
                  </a:cubicBezTo>
                  <a:lnTo>
                    <a:pt x="8000" y="9680"/>
                  </a:lnTo>
                  <a:lnTo>
                    <a:pt x="8000" y="9680"/>
                  </a:lnTo>
                  <a:lnTo>
                    <a:pt x="8000" y="9815"/>
                  </a:lnTo>
                  <a:cubicBezTo>
                    <a:pt x="8000" y="10251"/>
                    <a:pt x="7865" y="10520"/>
                    <a:pt x="7428" y="10655"/>
                  </a:cubicBezTo>
                  <a:cubicBezTo>
                    <a:pt x="6185" y="11226"/>
                    <a:pt x="4908" y="11495"/>
                    <a:pt x="3799" y="11495"/>
                  </a:cubicBezTo>
                  <a:cubicBezTo>
                    <a:pt x="2656" y="11495"/>
                    <a:pt x="1547" y="11361"/>
                    <a:pt x="438" y="10655"/>
                  </a:cubicBezTo>
                  <a:cubicBezTo>
                    <a:pt x="135" y="10520"/>
                    <a:pt x="1" y="10251"/>
                    <a:pt x="1" y="981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B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106945" y="3980311"/>
              <a:ext cx="31" cy="138869"/>
            </a:xfrm>
            <a:custGeom>
              <a:avLst/>
              <a:gdLst/>
              <a:ahLst/>
              <a:cxnLst/>
              <a:rect l="l" t="t" r="r" b="b"/>
              <a:pathLst>
                <a:path w="1" h="4471" extrusionOk="0">
                  <a:moveTo>
                    <a:pt x="1" y="0"/>
                  </a:moveTo>
                  <a:lnTo>
                    <a:pt x="1" y="4470"/>
                  </a:lnTo>
                  <a:lnTo>
                    <a:pt x="1" y="4470"/>
                  </a:lnTo>
                  <a:close/>
                </a:path>
              </a:pathLst>
            </a:custGeom>
            <a:solidFill>
              <a:srgbClr val="DB9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080855" y="3827899"/>
              <a:ext cx="26121" cy="12548"/>
            </a:xfrm>
            <a:custGeom>
              <a:avLst/>
              <a:gdLst/>
              <a:ahLst/>
              <a:cxnLst/>
              <a:rect l="l" t="t" r="r" b="b"/>
              <a:pathLst>
                <a:path w="841" h="404" extrusionOk="0">
                  <a:moveTo>
                    <a:pt x="841" y="0"/>
                  </a:moveTo>
                  <a:cubicBezTo>
                    <a:pt x="841" y="0"/>
                    <a:pt x="730" y="0"/>
                    <a:pt x="709" y="101"/>
                  </a:cubicBezTo>
                  <a:lnTo>
                    <a:pt x="709" y="101"/>
                  </a:lnTo>
                  <a:cubicBezTo>
                    <a:pt x="763" y="68"/>
                    <a:pt x="807" y="34"/>
                    <a:pt x="841" y="0"/>
                  </a:cubicBezTo>
                  <a:close/>
                  <a:moveTo>
                    <a:pt x="709" y="101"/>
                  </a:moveTo>
                  <a:lnTo>
                    <a:pt x="709" y="101"/>
                  </a:lnTo>
                  <a:cubicBezTo>
                    <a:pt x="609" y="164"/>
                    <a:pt x="476" y="227"/>
                    <a:pt x="317" y="289"/>
                  </a:cubicBezTo>
                  <a:lnTo>
                    <a:pt x="317" y="289"/>
                  </a:lnTo>
                  <a:cubicBezTo>
                    <a:pt x="469" y="248"/>
                    <a:pt x="605" y="215"/>
                    <a:pt x="706" y="135"/>
                  </a:cubicBezTo>
                  <a:cubicBezTo>
                    <a:pt x="706" y="122"/>
                    <a:pt x="707" y="111"/>
                    <a:pt x="709" y="101"/>
                  </a:cubicBezTo>
                  <a:close/>
                  <a:moveTo>
                    <a:pt x="317" y="289"/>
                  </a:moveTo>
                  <a:cubicBezTo>
                    <a:pt x="216" y="317"/>
                    <a:pt x="108" y="350"/>
                    <a:pt x="0" y="404"/>
                  </a:cubicBezTo>
                  <a:cubicBezTo>
                    <a:pt x="115" y="366"/>
                    <a:pt x="221" y="328"/>
                    <a:pt x="317" y="289"/>
                  </a:cubicBezTo>
                  <a:close/>
                </a:path>
              </a:pathLst>
            </a:custGeom>
            <a:solidFill>
              <a:srgbClr val="E7B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5858495" y="3827899"/>
              <a:ext cx="248480" cy="347624"/>
            </a:xfrm>
            <a:custGeom>
              <a:avLst/>
              <a:gdLst/>
              <a:ahLst/>
              <a:cxnLst/>
              <a:rect l="l" t="t" r="r" b="b"/>
              <a:pathLst>
                <a:path w="8000" h="11192" extrusionOk="0">
                  <a:moveTo>
                    <a:pt x="1" y="0"/>
                  </a:moveTo>
                  <a:lnTo>
                    <a:pt x="1" y="9512"/>
                  </a:lnTo>
                  <a:cubicBezTo>
                    <a:pt x="1" y="9948"/>
                    <a:pt x="135" y="10217"/>
                    <a:pt x="438" y="10352"/>
                  </a:cubicBezTo>
                  <a:cubicBezTo>
                    <a:pt x="1547" y="11058"/>
                    <a:pt x="2656" y="11192"/>
                    <a:pt x="3799" y="11192"/>
                  </a:cubicBezTo>
                  <a:cubicBezTo>
                    <a:pt x="4908" y="11192"/>
                    <a:pt x="6185" y="10923"/>
                    <a:pt x="7428" y="10352"/>
                  </a:cubicBezTo>
                  <a:cubicBezTo>
                    <a:pt x="7865" y="10217"/>
                    <a:pt x="8000" y="9948"/>
                    <a:pt x="8000" y="9512"/>
                  </a:cubicBezTo>
                  <a:lnTo>
                    <a:pt x="8000" y="9377"/>
                  </a:lnTo>
                  <a:lnTo>
                    <a:pt x="8000" y="4907"/>
                  </a:lnTo>
                  <a:lnTo>
                    <a:pt x="8000" y="0"/>
                  </a:lnTo>
                  <a:cubicBezTo>
                    <a:pt x="7865" y="135"/>
                    <a:pt x="7563" y="269"/>
                    <a:pt x="7159" y="404"/>
                  </a:cubicBezTo>
                  <a:lnTo>
                    <a:pt x="7025" y="404"/>
                  </a:lnTo>
                  <a:lnTo>
                    <a:pt x="7025" y="538"/>
                  </a:lnTo>
                  <a:lnTo>
                    <a:pt x="7025" y="7831"/>
                  </a:lnTo>
                  <a:cubicBezTo>
                    <a:pt x="7025" y="8268"/>
                    <a:pt x="6857" y="8537"/>
                    <a:pt x="6588" y="8671"/>
                  </a:cubicBezTo>
                  <a:cubicBezTo>
                    <a:pt x="5613" y="9243"/>
                    <a:pt x="4773" y="9646"/>
                    <a:pt x="3799" y="9646"/>
                  </a:cubicBezTo>
                  <a:cubicBezTo>
                    <a:pt x="2958" y="9646"/>
                    <a:pt x="2253" y="9377"/>
                    <a:pt x="1412" y="8806"/>
                  </a:cubicBezTo>
                  <a:cubicBezTo>
                    <a:pt x="1143" y="8537"/>
                    <a:pt x="975" y="8268"/>
                    <a:pt x="975" y="7831"/>
                  </a:cubicBezTo>
                  <a:lnTo>
                    <a:pt x="975" y="538"/>
                  </a:lnTo>
                  <a:lnTo>
                    <a:pt x="975" y="404"/>
                  </a:lnTo>
                  <a:lnTo>
                    <a:pt x="707" y="404"/>
                  </a:lnTo>
                  <a:cubicBezTo>
                    <a:pt x="438" y="269"/>
                    <a:pt x="135" y="135"/>
                    <a:pt x="1" y="0"/>
                  </a:cubicBezTo>
                  <a:close/>
                </a:path>
              </a:pathLst>
            </a:custGeom>
            <a:solidFill>
              <a:srgbClr val="3FB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5858495" y="3784042"/>
              <a:ext cx="248480" cy="69978"/>
            </a:xfrm>
            <a:custGeom>
              <a:avLst/>
              <a:gdLst/>
              <a:ahLst/>
              <a:cxnLst/>
              <a:rect l="l" t="t" r="r" b="b"/>
              <a:pathLst>
                <a:path w="8000" h="2253" extrusionOk="0">
                  <a:moveTo>
                    <a:pt x="4067" y="1"/>
                  </a:moveTo>
                  <a:cubicBezTo>
                    <a:pt x="1816" y="1"/>
                    <a:pt x="1" y="572"/>
                    <a:pt x="1" y="1110"/>
                  </a:cubicBezTo>
                  <a:cubicBezTo>
                    <a:pt x="1" y="1412"/>
                    <a:pt x="135" y="1547"/>
                    <a:pt x="438" y="1681"/>
                  </a:cubicBezTo>
                  <a:cubicBezTo>
                    <a:pt x="572" y="1816"/>
                    <a:pt x="841" y="1816"/>
                    <a:pt x="975" y="1816"/>
                  </a:cubicBezTo>
                  <a:lnTo>
                    <a:pt x="975" y="1950"/>
                  </a:lnTo>
                  <a:cubicBezTo>
                    <a:pt x="1681" y="2118"/>
                    <a:pt x="2824" y="2253"/>
                    <a:pt x="4067" y="2253"/>
                  </a:cubicBezTo>
                  <a:cubicBezTo>
                    <a:pt x="5177" y="2253"/>
                    <a:pt x="6319" y="2118"/>
                    <a:pt x="7025" y="1950"/>
                  </a:cubicBezTo>
                  <a:lnTo>
                    <a:pt x="7025" y="1816"/>
                  </a:lnTo>
                  <a:cubicBezTo>
                    <a:pt x="7159" y="1816"/>
                    <a:pt x="7428" y="1816"/>
                    <a:pt x="7563" y="1681"/>
                  </a:cubicBezTo>
                  <a:cubicBezTo>
                    <a:pt x="7865" y="1547"/>
                    <a:pt x="8000" y="1412"/>
                    <a:pt x="8000" y="1110"/>
                  </a:cubicBezTo>
                  <a:cubicBezTo>
                    <a:pt x="8000" y="572"/>
                    <a:pt x="6185" y="1"/>
                    <a:pt x="4067" y="1"/>
                  </a:cubicBezTo>
                  <a:close/>
                </a:path>
              </a:pathLst>
            </a:custGeom>
            <a:solidFill>
              <a:srgbClr val="3FB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5872069" y="3797616"/>
              <a:ext cx="221334" cy="42832"/>
            </a:xfrm>
            <a:custGeom>
              <a:avLst/>
              <a:gdLst/>
              <a:ahLst/>
              <a:cxnLst/>
              <a:rect l="l" t="t" r="r" b="b"/>
              <a:pathLst>
                <a:path w="7126" h="1379" extrusionOk="0">
                  <a:moveTo>
                    <a:pt x="3630" y="1"/>
                  </a:moveTo>
                  <a:cubicBezTo>
                    <a:pt x="1816" y="1"/>
                    <a:pt x="404" y="538"/>
                    <a:pt x="1" y="1244"/>
                  </a:cubicBezTo>
                  <a:cubicBezTo>
                    <a:pt x="135" y="1379"/>
                    <a:pt x="404" y="1379"/>
                    <a:pt x="538" y="1379"/>
                  </a:cubicBezTo>
                  <a:cubicBezTo>
                    <a:pt x="841" y="975"/>
                    <a:pt x="2084" y="538"/>
                    <a:pt x="3630" y="538"/>
                  </a:cubicBezTo>
                  <a:cubicBezTo>
                    <a:pt x="3899" y="404"/>
                    <a:pt x="4067" y="270"/>
                    <a:pt x="4202" y="1"/>
                  </a:cubicBezTo>
                  <a:close/>
                  <a:moveTo>
                    <a:pt x="4605" y="1"/>
                  </a:moveTo>
                  <a:cubicBezTo>
                    <a:pt x="4336" y="270"/>
                    <a:pt x="3899" y="404"/>
                    <a:pt x="3630" y="538"/>
                  </a:cubicBezTo>
                  <a:cubicBezTo>
                    <a:pt x="5042" y="538"/>
                    <a:pt x="6286" y="975"/>
                    <a:pt x="6588" y="1379"/>
                  </a:cubicBezTo>
                  <a:cubicBezTo>
                    <a:pt x="6722" y="1379"/>
                    <a:pt x="6991" y="1379"/>
                    <a:pt x="7126" y="1244"/>
                  </a:cubicBezTo>
                  <a:cubicBezTo>
                    <a:pt x="6722" y="673"/>
                    <a:pt x="5882" y="270"/>
                    <a:pt x="4605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5888779" y="3814326"/>
              <a:ext cx="187913" cy="39695"/>
            </a:xfrm>
            <a:custGeom>
              <a:avLst/>
              <a:gdLst/>
              <a:ahLst/>
              <a:cxnLst/>
              <a:rect l="l" t="t" r="r" b="b"/>
              <a:pathLst>
                <a:path w="6050" h="1278" extrusionOk="0">
                  <a:moveTo>
                    <a:pt x="3092" y="0"/>
                  </a:moveTo>
                  <a:cubicBezTo>
                    <a:pt x="1546" y="0"/>
                    <a:pt x="303" y="437"/>
                    <a:pt x="0" y="841"/>
                  </a:cubicBezTo>
                  <a:lnTo>
                    <a:pt x="0" y="975"/>
                  </a:lnTo>
                  <a:cubicBezTo>
                    <a:pt x="706" y="1143"/>
                    <a:pt x="1849" y="1278"/>
                    <a:pt x="3092" y="1278"/>
                  </a:cubicBezTo>
                  <a:cubicBezTo>
                    <a:pt x="4202" y="1278"/>
                    <a:pt x="5344" y="1143"/>
                    <a:pt x="6050" y="975"/>
                  </a:cubicBezTo>
                  <a:lnTo>
                    <a:pt x="6050" y="841"/>
                  </a:lnTo>
                  <a:cubicBezTo>
                    <a:pt x="5748" y="437"/>
                    <a:pt x="4504" y="0"/>
                    <a:pt x="3092" y="0"/>
                  </a:cubicBezTo>
                  <a:close/>
                </a:path>
              </a:pathLst>
            </a:custGeom>
            <a:solidFill>
              <a:srgbClr val="274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737423" y="3468130"/>
              <a:ext cx="217140" cy="311780"/>
            </a:xfrm>
            <a:custGeom>
              <a:avLst/>
              <a:gdLst/>
              <a:ahLst/>
              <a:cxnLst/>
              <a:rect l="l" t="t" r="r" b="b"/>
              <a:pathLst>
                <a:path w="6991" h="10038" extrusionOk="0">
                  <a:moveTo>
                    <a:pt x="2740" y="1"/>
                  </a:moveTo>
                  <a:cubicBezTo>
                    <a:pt x="2423" y="1"/>
                    <a:pt x="2107" y="33"/>
                    <a:pt x="1815" y="89"/>
                  </a:cubicBezTo>
                  <a:cubicBezTo>
                    <a:pt x="1378" y="89"/>
                    <a:pt x="672" y="89"/>
                    <a:pt x="404" y="224"/>
                  </a:cubicBezTo>
                  <a:cubicBezTo>
                    <a:pt x="1244" y="795"/>
                    <a:pt x="2353" y="358"/>
                    <a:pt x="2790" y="1635"/>
                  </a:cubicBezTo>
                  <a:cubicBezTo>
                    <a:pt x="3059" y="2610"/>
                    <a:pt x="2655" y="3181"/>
                    <a:pt x="2084" y="3719"/>
                  </a:cubicBezTo>
                  <a:cubicBezTo>
                    <a:pt x="1815" y="4021"/>
                    <a:pt x="1513" y="4156"/>
                    <a:pt x="1109" y="4425"/>
                  </a:cubicBezTo>
                  <a:cubicBezTo>
                    <a:pt x="135" y="5265"/>
                    <a:pt x="0" y="6811"/>
                    <a:pt x="1109" y="7651"/>
                  </a:cubicBezTo>
                  <a:cubicBezTo>
                    <a:pt x="1590" y="8132"/>
                    <a:pt x="2258" y="8293"/>
                    <a:pt x="2924" y="8293"/>
                  </a:cubicBezTo>
                  <a:cubicBezTo>
                    <a:pt x="3422" y="8293"/>
                    <a:pt x="3919" y="8203"/>
                    <a:pt x="4336" y="8088"/>
                  </a:cubicBezTo>
                  <a:cubicBezTo>
                    <a:pt x="4455" y="8064"/>
                    <a:pt x="4569" y="8052"/>
                    <a:pt x="4675" y="8052"/>
                  </a:cubicBezTo>
                  <a:cubicBezTo>
                    <a:pt x="5318" y="8052"/>
                    <a:pt x="5714" y="8476"/>
                    <a:pt x="5714" y="9197"/>
                  </a:cubicBezTo>
                  <a:lnTo>
                    <a:pt x="5714" y="10037"/>
                  </a:lnTo>
                  <a:cubicBezTo>
                    <a:pt x="5882" y="9768"/>
                    <a:pt x="6285" y="9466"/>
                    <a:pt x="6419" y="9197"/>
                  </a:cubicBezTo>
                  <a:cubicBezTo>
                    <a:pt x="6856" y="8626"/>
                    <a:pt x="6991" y="8222"/>
                    <a:pt x="6722" y="7517"/>
                  </a:cubicBezTo>
                  <a:cubicBezTo>
                    <a:pt x="6285" y="6676"/>
                    <a:pt x="5310" y="6676"/>
                    <a:pt x="4739" y="6105"/>
                  </a:cubicBezTo>
                  <a:cubicBezTo>
                    <a:pt x="3764" y="5399"/>
                    <a:pt x="5176" y="4727"/>
                    <a:pt x="5579" y="4021"/>
                  </a:cubicBezTo>
                  <a:cubicBezTo>
                    <a:pt x="5882" y="3450"/>
                    <a:pt x="5714" y="2610"/>
                    <a:pt x="5579" y="2038"/>
                  </a:cubicBezTo>
                  <a:cubicBezTo>
                    <a:pt x="5445" y="1198"/>
                    <a:pt x="4873" y="660"/>
                    <a:pt x="4033" y="224"/>
                  </a:cubicBezTo>
                  <a:cubicBezTo>
                    <a:pt x="3639" y="66"/>
                    <a:pt x="3188" y="1"/>
                    <a:pt x="2740" y="1"/>
                  </a:cubicBezTo>
                  <a:close/>
                </a:path>
              </a:pathLst>
            </a:custGeom>
            <a:solidFill>
              <a:srgbClr val="FFE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5771869" y="3709933"/>
              <a:ext cx="143031" cy="43888"/>
            </a:xfrm>
            <a:custGeom>
              <a:avLst/>
              <a:gdLst/>
              <a:ahLst/>
              <a:cxnLst/>
              <a:rect l="l" t="t" r="r" b="b"/>
              <a:pathLst>
                <a:path w="4605" h="1413" extrusionOk="0">
                  <a:moveTo>
                    <a:pt x="1815" y="437"/>
                  </a:moveTo>
                  <a:lnTo>
                    <a:pt x="1815" y="437"/>
                  </a:lnTo>
                  <a:lnTo>
                    <a:pt x="1815" y="437"/>
                  </a:lnTo>
                  <a:lnTo>
                    <a:pt x="1815" y="437"/>
                  </a:lnTo>
                  <a:close/>
                  <a:moveTo>
                    <a:pt x="3227" y="303"/>
                  </a:moveTo>
                  <a:lnTo>
                    <a:pt x="3227" y="303"/>
                  </a:lnTo>
                  <a:lnTo>
                    <a:pt x="3227" y="303"/>
                  </a:lnTo>
                  <a:close/>
                  <a:moveTo>
                    <a:pt x="3227" y="303"/>
                  </a:moveTo>
                  <a:lnTo>
                    <a:pt x="3227" y="303"/>
                  </a:lnTo>
                  <a:lnTo>
                    <a:pt x="3227" y="303"/>
                  </a:lnTo>
                  <a:close/>
                  <a:moveTo>
                    <a:pt x="3630" y="303"/>
                  </a:moveTo>
                  <a:cubicBezTo>
                    <a:pt x="4201" y="303"/>
                    <a:pt x="4605" y="706"/>
                    <a:pt x="4605" y="1412"/>
                  </a:cubicBezTo>
                  <a:cubicBezTo>
                    <a:pt x="4605" y="706"/>
                    <a:pt x="4201" y="303"/>
                    <a:pt x="3630" y="303"/>
                  </a:cubicBezTo>
                  <a:close/>
                  <a:moveTo>
                    <a:pt x="3630" y="303"/>
                  </a:moveTo>
                  <a:lnTo>
                    <a:pt x="3630" y="303"/>
                  </a:lnTo>
                  <a:lnTo>
                    <a:pt x="3630" y="303"/>
                  </a:lnTo>
                  <a:lnTo>
                    <a:pt x="3630" y="303"/>
                  </a:lnTo>
                  <a:close/>
                  <a:moveTo>
                    <a:pt x="0" y="1"/>
                  </a:moveTo>
                  <a:cubicBezTo>
                    <a:pt x="572" y="303"/>
                    <a:pt x="1109" y="437"/>
                    <a:pt x="1815" y="437"/>
                  </a:cubicBezTo>
                  <a:cubicBezTo>
                    <a:pt x="1109" y="437"/>
                    <a:pt x="572" y="303"/>
                    <a:pt x="0" y="1"/>
                  </a:cubicBezTo>
                  <a:close/>
                </a:path>
              </a:pathLst>
            </a:custGeom>
            <a:solidFill>
              <a:srgbClr val="FAF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5749940" y="3583612"/>
              <a:ext cx="191050" cy="196299"/>
            </a:xfrm>
            <a:custGeom>
              <a:avLst/>
              <a:gdLst/>
              <a:ahLst/>
              <a:cxnLst/>
              <a:rect l="l" t="t" r="r" b="b"/>
              <a:pathLst>
                <a:path w="6151" h="6320" extrusionOk="0">
                  <a:moveTo>
                    <a:pt x="1681" y="1"/>
                  </a:moveTo>
                  <a:lnTo>
                    <a:pt x="1681" y="1"/>
                  </a:lnTo>
                  <a:cubicBezTo>
                    <a:pt x="1412" y="303"/>
                    <a:pt x="1110" y="438"/>
                    <a:pt x="706" y="707"/>
                  </a:cubicBezTo>
                  <a:cubicBezTo>
                    <a:pt x="269" y="1144"/>
                    <a:pt x="1" y="1849"/>
                    <a:pt x="1" y="2387"/>
                  </a:cubicBezTo>
                  <a:cubicBezTo>
                    <a:pt x="1" y="2958"/>
                    <a:pt x="135" y="3664"/>
                    <a:pt x="706" y="3933"/>
                  </a:cubicBezTo>
                  <a:lnTo>
                    <a:pt x="706" y="4068"/>
                  </a:lnTo>
                  <a:cubicBezTo>
                    <a:pt x="1278" y="4370"/>
                    <a:pt x="1815" y="4504"/>
                    <a:pt x="2521" y="4504"/>
                  </a:cubicBezTo>
                  <a:cubicBezTo>
                    <a:pt x="2958" y="4504"/>
                    <a:pt x="3361" y="4504"/>
                    <a:pt x="3933" y="4370"/>
                  </a:cubicBezTo>
                  <a:lnTo>
                    <a:pt x="4336" y="4370"/>
                  </a:lnTo>
                  <a:cubicBezTo>
                    <a:pt x="4907" y="4370"/>
                    <a:pt x="5311" y="4773"/>
                    <a:pt x="5311" y="5479"/>
                  </a:cubicBezTo>
                  <a:lnTo>
                    <a:pt x="5311" y="5614"/>
                  </a:lnTo>
                  <a:lnTo>
                    <a:pt x="5311" y="6319"/>
                  </a:lnTo>
                  <a:cubicBezTo>
                    <a:pt x="5479" y="6050"/>
                    <a:pt x="5882" y="5748"/>
                    <a:pt x="6016" y="5479"/>
                  </a:cubicBezTo>
                  <a:cubicBezTo>
                    <a:pt x="6151" y="4202"/>
                    <a:pt x="4638" y="3664"/>
                    <a:pt x="4638" y="3664"/>
                  </a:cubicBezTo>
                  <a:cubicBezTo>
                    <a:pt x="1547" y="2958"/>
                    <a:pt x="1412" y="1144"/>
                    <a:pt x="1681" y="1"/>
                  </a:cubicBez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5984817" y="3614951"/>
              <a:ext cx="91875" cy="199405"/>
            </a:xfrm>
            <a:custGeom>
              <a:avLst/>
              <a:gdLst/>
              <a:ahLst/>
              <a:cxnLst/>
              <a:rect l="l" t="t" r="r" b="b"/>
              <a:pathLst>
                <a:path w="2958" h="6420" extrusionOk="0">
                  <a:moveTo>
                    <a:pt x="1950" y="0"/>
                  </a:moveTo>
                  <a:lnTo>
                    <a:pt x="1815" y="135"/>
                  </a:lnTo>
                  <a:cubicBezTo>
                    <a:pt x="1412" y="403"/>
                    <a:pt x="841" y="538"/>
                    <a:pt x="572" y="975"/>
                  </a:cubicBezTo>
                  <a:cubicBezTo>
                    <a:pt x="572" y="1109"/>
                    <a:pt x="437" y="1244"/>
                    <a:pt x="437" y="1378"/>
                  </a:cubicBezTo>
                  <a:cubicBezTo>
                    <a:pt x="135" y="1815"/>
                    <a:pt x="135" y="2353"/>
                    <a:pt x="135" y="2790"/>
                  </a:cubicBezTo>
                  <a:cubicBezTo>
                    <a:pt x="269" y="3495"/>
                    <a:pt x="841" y="4033"/>
                    <a:pt x="975" y="4605"/>
                  </a:cubicBezTo>
                  <a:cubicBezTo>
                    <a:pt x="1110" y="5310"/>
                    <a:pt x="572" y="6016"/>
                    <a:pt x="0" y="6419"/>
                  </a:cubicBezTo>
                  <a:cubicBezTo>
                    <a:pt x="572" y="6151"/>
                    <a:pt x="1110" y="6016"/>
                    <a:pt x="1546" y="5714"/>
                  </a:cubicBezTo>
                  <a:cubicBezTo>
                    <a:pt x="1681" y="5579"/>
                    <a:pt x="1950" y="5445"/>
                    <a:pt x="2118" y="5310"/>
                  </a:cubicBezTo>
                  <a:cubicBezTo>
                    <a:pt x="2387" y="5041"/>
                    <a:pt x="2656" y="4739"/>
                    <a:pt x="2790" y="4201"/>
                  </a:cubicBezTo>
                  <a:cubicBezTo>
                    <a:pt x="2958" y="3495"/>
                    <a:pt x="2252" y="3059"/>
                    <a:pt x="1815" y="2655"/>
                  </a:cubicBezTo>
                  <a:cubicBezTo>
                    <a:pt x="841" y="1681"/>
                    <a:pt x="1546" y="840"/>
                    <a:pt x="1950" y="0"/>
                  </a:cubicBezTo>
                  <a:close/>
                </a:path>
              </a:pathLst>
            </a:custGeom>
            <a:solidFill>
              <a:srgbClr val="FFE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5984817" y="3645204"/>
              <a:ext cx="74140" cy="169153"/>
            </a:xfrm>
            <a:custGeom>
              <a:avLst/>
              <a:gdLst/>
              <a:ahLst/>
              <a:cxnLst/>
              <a:rect l="l" t="t" r="r" b="b"/>
              <a:pathLst>
                <a:path w="2387" h="5446" extrusionOk="0">
                  <a:moveTo>
                    <a:pt x="572" y="1"/>
                  </a:moveTo>
                  <a:lnTo>
                    <a:pt x="572" y="1"/>
                  </a:lnTo>
                  <a:cubicBezTo>
                    <a:pt x="568" y="24"/>
                    <a:pt x="565" y="47"/>
                    <a:pt x="561" y="70"/>
                  </a:cubicBezTo>
                  <a:lnTo>
                    <a:pt x="561" y="70"/>
                  </a:lnTo>
                  <a:cubicBezTo>
                    <a:pt x="568" y="47"/>
                    <a:pt x="572" y="24"/>
                    <a:pt x="572" y="1"/>
                  </a:cubicBezTo>
                  <a:close/>
                  <a:moveTo>
                    <a:pt x="561" y="70"/>
                  </a:moveTo>
                  <a:lnTo>
                    <a:pt x="561" y="70"/>
                  </a:lnTo>
                  <a:cubicBezTo>
                    <a:pt x="530" y="181"/>
                    <a:pt x="437" y="293"/>
                    <a:pt x="437" y="404"/>
                  </a:cubicBezTo>
                  <a:cubicBezTo>
                    <a:pt x="269" y="707"/>
                    <a:pt x="135" y="1110"/>
                    <a:pt x="135" y="1379"/>
                  </a:cubicBezTo>
                  <a:lnTo>
                    <a:pt x="135" y="1816"/>
                  </a:lnTo>
                  <a:cubicBezTo>
                    <a:pt x="269" y="2521"/>
                    <a:pt x="841" y="3059"/>
                    <a:pt x="975" y="3631"/>
                  </a:cubicBezTo>
                  <a:lnTo>
                    <a:pt x="975" y="3899"/>
                  </a:lnTo>
                  <a:cubicBezTo>
                    <a:pt x="975" y="4202"/>
                    <a:pt x="841" y="4605"/>
                    <a:pt x="572" y="4908"/>
                  </a:cubicBezTo>
                  <a:cubicBezTo>
                    <a:pt x="437" y="5177"/>
                    <a:pt x="269" y="5311"/>
                    <a:pt x="0" y="5445"/>
                  </a:cubicBezTo>
                  <a:cubicBezTo>
                    <a:pt x="572" y="5177"/>
                    <a:pt x="1110" y="5042"/>
                    <a:pt x="1546" y="4740"/>
                  </a:cubicBezTo>
                  <a:cubicBezTo>
                    <a:pt x="1681" y="4605"/>
                    <a:pt x="1950" y="4471"/>
                    <a:pt x="2118" y="4336"/>
                  </a:cubicBezTo>
                  <a:cubicBezTo>
                    <a:pt x="2387" y="3227"/>
                    <a:pt x="1412" y="2387"/>
                    <a:pt x="1412" y="2387"/>
                  </a:cubicBezTo>
                  <a:cubicBezTo>
                    <a:pt x="595" y="1700"/>
                    <a:pt x="445" y="887"/>
                    <a:pt x="561" y="70"/>
                  </a:cubicBez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5972300" y="3370663"/>
              <a:ext cx="73084" cy="78333"/>
            </a:xfrm>
            <a:custGeom>
              <a:avLst/>
              <a:gdLst/>
              <a:ahLst/>
              <a:cxnLst/>
              <a:rect l="l" t="t" r="r" b="b"/>
              <a:pathLst>
                <a:path w="2353" h="2522" extrusionOk="0">
                  <a:moveTo>
                    <a:pt x="1244" y="1"/>
                  </a:moveTo>
                  <a:cubicBezTo>
                    <a:pt x="538" y="1"/>
                    <a:pt x="0" y="572"/>
                    <a:pt x="0" y="1278"/>
                  </a:cubicBezTo>
                  <a:cubicBezTo>
                    <a:pt x="0" y="1984"/>
                    <a:pt x="538" y="2521"/>
                    <a:pt x="1244" y="2521"/>
                  </a:cubicBezTo>
                  <a:cubicBezTo>
                    <a:pt x="1815" y="2521"/>
                    <a:pt x="2353" y="1984"/>
                    <a:pt x="2353" y="1278"/>
                  </a:cubicBezTo>
                  <a:cubicBezTo>
                    <a:pt x="2353" y="572"/>
                    <a:pt x="1815" y="1"/>
                    <a:pt x="1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398196" y="3353953"/>
              <a:ext cx="74140" cy="73115"/>
            </a:xfrm>
            <a:custGeom>
              <a:avLst/>
              <a:gdLst/>
              <a:ahLst/>
              <a:cxnLst/>
              <a:rect l="l" t="t" r="r" b="b"/>
              <a:pathLst>
                <a:path w="2387" h="2354" extrusionOk="0">
                  <a:moveTo>
                    <a:pt x="1110" y="1"/>
                  </a:moveTo>
                  <a:cubicBezTo>
                    <a:pt x="404" y="1"/>
                    <a:pt x="0" y="539"/>
                    <a:pt x="0" y="1110"/>
                  </a:cubicBezTo>
                  <a:cubicBezTo>
                    <a:pt x="0" y="1816"/>
                    <a:pt x="404" y="2354"/>
                    <a:pt x="1110" y="2354"/>
                  </a:cubicBezTo>
                  <a:cubicBezTo>
                    <a:pt x="1815" y="2354"/>
                    <a:pt x="2387" y="1816"/>
                    <a:pt x="2387" y="1110"/>
                  </a:cubicBezTo>
                  <a:cubicBezTo>
                    <a:pt x="2387" y="539"/>
                    <a:pt x="1815" y="1"/>
                    <a:pt x="11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949809" y="4373187"/>
              <a:ext cx="674375" cy="457576"/>
            </a:xfrm>
            <a:custGeom>
              <a:avLst/>
              <a:gdLst/>
              <a:ahLst/>
              <a:cxnLst/>
              <a:rect l="l" t="t" r="r" b="b"/>
              <a:pathLst>
                <a:path w="21712" h="14732" extrusionOk="0">
                  <a:moveTo>
                    <a:pt x="18426" y="1"/>
                  </a:moveTo>
                  <a:cubicBezTo>
                    <a:pt x="17914" y="1"/>
                    <a:pt x="17394" y="109"/>
                    <a:pt x="16939" y="313"/>
                  </a:cubicBezTo>
                  <a:lnTo>
                    <a:pt x="16805" y="313"/>
                  </a:lnTo>
                  <a:lnTo>
                    <a:pt x="13713" y="1725"/>
                  </a:lnTo>
                  <a:lnTo>
                    <a:pt x="9243" y="3674"/>
                  </a:lnTo>
                  <a:lnTo>
                    <a:pt x="5042" y="5489"/>
                  </a:lnTo>
                  <a:cubicBezTo>
                    <a:pt x="4739" y="5623"/>
                    <a:pt x="4336" y="5926"/>
                    <a:pt x="4201" y="6329"/>
                  </a:cubicBezTo>
                  <a:lnTo>
                    <a:pt x="4067" y="6464"/>
                  </a:lnTo>
                  <a:lnTo>
                    <a:pt x="0" y="12917"/>
                  </a:lnTo>
                  <a:lnTo>
                    <a:pt x="2219" y="14731"/>
                  </a:lnTo>
                  <a:lnTo>
                    <a:pt x="7260" y="9556"/>
                  </a:lnTo>
                  <a:lnTo>
                    <a:pt x="15393" y="8850"/>
                  </a:lnTo>
                  <a:lnTo>
                    <a:pt x="16368" y="8715"/>
                  </a:lnTo>
                  <a:cubicBezTo>
                    <a:pt x="17645" y="8715"/>
                    <a:pt x="18754" y="8144"/>
                    <a:pt x="19729" y="7438"/>
                  </a:cubicBezTo>
                  <a:cubicBezTo>
                    <a:pt x="20569" y="6598"/>
                    <a:pt x="21275" y="5489"/>
                    <a:pt x="21712" y="4380"/>
                  </a:cubicBezTo>
                  <a:lnTo>
                    <a:pt x="21712" y="3540"/>
                  </a:lnTo>
                  <a:lnTo>
                    <a:pt x="21712" y="2968"/>
                  </a:lnTo>
                  <a:cubicBezTo>
                    <a:pt x="21543" y="1994"/>
                    <a:pt x="21006" y="1019"/>
                    <a:pt x="20031" y="448"/>
                  </a:cubicBezTo>
                  <a:cubicBezTo>
                    <a:pt x="19583" y="143"/>
                    <a:pt x="19010" y="1"/>
                    <a:pt x="18426" y="1"/>
                  </a:cubicBezTo>
                  <a:close/>
                </a:path>
              </a:pathLst>
            </a:custGeom>
            <a:solidFill>
              <a:srgbClr val="BDB8FF"/>
            </a:solidFill>
            <a:ln w="9525" cap="flat" cmpd="sng">
              <a:solidFill>
                <a:srgbClr val="BDB8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D1F50-3879-86AB-B39F-635D229D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0" dirty="0">
                <a:latin typeface="Segoe Print" panose="02000600000000000000" pitchFamily="2" charset="0"/>
              </a:rPr>
              <a:t>Вывод по выполненной работе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E36D9F-C0CA-8520-CB3C-2A39A99A9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617" y="1394356"/>
            <a:ext cx="7438766" cy="2147334"/>
          </a:xfrm>
        </p:spPr>
        <p:txBody>
          <a:bodyPr/>
          <a:lstStyle/>
          <a:p>
            <a:pPr marL="139700" indent="0" algn="ctr">
              <a:buNone/>
            </a:pPr>
            <a:r>
              <a:rPr lang="ru-RU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Тригонометрическая форма комплексных чисел обеспечивает удобный способ выполнения операций сложения, вычитания, умножения и деления. Она представляет число в виде модуля и аргумента в плоскости комплексных чисел. При выполнении операций складываются или вычитаются модули и аргументы. Тригонометрическая форма позволяет наглядно представить геометрический смысл числа и широко применяется в физике, инженерии и информатике. Однако для выполнения сложения и вычитания требуется дополнительное преобразование в алгебраическую форму. Тригонометрическая форма предоставляет удобный инструмент для анализа и решения задач, связанных с комплексными числами, и позволяет выполнять различные операции с минимальным количеством вычислений.</a:t>
            </a:r>
          </a:p>
        </p:txBody>
      </p:sp>
      <p:pic>
        <p:nvPicPr>
          <p:cNvPr id="10242" name="Picture 2" descr="Высокотехнологичный ">
            <a:extLst>
              <a:ext uri="{FF2B5EF4-FFF2-40B4-BE49-F238E27FC236}">
                <a16:creationId xmlns:a16="http://schemas.microsoft.com/office/drawing/2014/main" id="{291FAE11-C4A8-AC95-C038-3F700ED3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79" y="3617583"/>
            <a:ext cx="1118992" cy="11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41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48"/>
          <p:cNvSpPr txBox="1">
            <a:spLocks noGrp="1"/>
          </p:cNvSpPr>
          <p:nvPr>
            <p:ph type="title"/>
          </p:nvPr>
        </p:nvSpPr>
        <p:spPr>
          <a:xfrm>
            <a:off x="829965" y="3561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Segoe Print" panose="02000600000000000000" pitchFamily="2" charset="0"/>
              </a:rPr>
              <a:t>3. Решение биквадратных уравнений на множестве комплексных чисел </a:t>
            </a:r>
            <a:endParaRPr sz="2400" dirty="0"/>
          </a:p>
        </p:txBody>
      </p:sp>
      <p:sp>
        <p:nvSpPr>
          <p:cNvPr id="1315" name="Google Shape;1315;p48"/>
          <p:cNvSpPr/>
          <p:nvPr/>
        </p:nvSpPr>
        <p:spPr>
          <a:xfrm>
            <a:off x="4067657" y="1743768"/>
            <a:ext cx="2493674" cy="2801764"/>
          </a:xfrm>
          <a:prstGeom prst="roundRect">
            <a:avLst>
              <a:gd name="adj" fmla="val 911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6" name="Google Shape;1336;p48"/>
          <p:cNvSpPr/>
          <p:nvPr/>
        </p:nvSpPr>
        <p:spPr>
          <a:xfrm>
            <a:off x="829965" y="1659768"/>
            <a:ext cx="168000" cy="16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8"/>
          <p:cNvSpPr txBox="1"/>
          <p:nvPr/>
        </p:nvSpPr>
        <p:spPr>
          <a:xfrm>
            <a:off x="913965" y="1884028"/>
            <a:ext cx="20277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accent4"/>
                </a:solidFill>
                <a:latin typeface="Life Savers"/>
                <a:ea typeface="Life Savers"/>
                <a:cs typeface="Life Savers"/>
                <a:sym typeface="Life Savers"/>
              </a:rPr>
              <a:t>Задание</a:t>
            </a:r>
            <a:endParaRPr sz="3200" dirty="0">
              <a:solidFill>
                <a:schemeClr val="accent4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1345" name="Google Shape;1345;p48"/>
          <p:cNvSpPr txBox="1"/>
          <p:nvPr/>
        </p:nvSpPr>
        <p:spPr>
          <a:xfrm>
            <a:off x="726975" y="3877825"/>
            <a:ext cx="202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15144-6721-4F78-DF85-6AC9ADA92BE8}"/>
              </a:ext>
            </a:extLst>
          </p:cNvPr>
          <p:cNvSpPr txBox="1"/>
          <p:nvPr/>
        </p:nvSpPr>
        <p:spPr>
          <a:xfrm>
            <a:off x="425884" y="2680570"/>
            <a:ext cx="3206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Решить уравнения на множестве комплексных чисел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548391-D5D4-7551-8EF0-937DFE84631D}"/>
                  </a:ext>
                </a:extLst>
              </p:cNvPr>
              <p:cNvSpPr txBox="1"/>
              <p:nvPr/>
            </p:nvSpPr>
            <p:spPr>
              <a:xfrm>
                <a:off x="4275763" y="2855934"/>
                <a:ext cx="2077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4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−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4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+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40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548391-D5D4-7551-8EF0-937DFE84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763" y="2855934"/>
                <a:ext cx="207746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Лампочка ">
            <a:extLst>
              <a:ext uri="{FF2B5EF4-FFF2-40B4-BE49-F238E27FC236}">
                <a16:creationId xmlns:a16="http://schemas.microsoft.com/office/drawing/2014/main" id="{F6076276-E0C6-2F7A-4020-12A352152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47" y="3253742"/>
            <a:ext cx="1248166" cy="124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B2FB6-70DC-EC51-7799-F24D95A0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57" y="253250"/>
            <a:ext cx="7704000" cy="572700"/>
          </a:xfrm>
        </p:spPr>
        <p:txBody>
          <a:bodyPr/>
          <a:lstStyle/>
          <a:p>
            <a:r>
              <a:rPr lang="ru-RU" sz="3200" dirty="0">
                <a:latin typeface="Segoe Print" panose="02000600000000000000" pitchFamily="2" charset="0"/>
              </a:rPr>
              <a:t> Теория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B388407-6DE3-87CF-22BE-7B30E611876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7057" y="998640"/>
                <a:ext cx="7704000" cy="3480000"/>
              </a:xfrm>
            </p:spPr>
            <p:txBody>
              <a:bodyPr/>
              <a:lstStyle/>
              <a:p>
                <a:pPr marL="139700" indent="0">
                  <a:buNone/>
                </a:pP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Биквадратные уравнения являются одним из классов квадратных уравнений, которые могут быть представлены в виде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a</m:t>
                    </m:r>
                    <m:sSup>
                      <m:sSupPr>
                        <m:ctrlPr>
                          <a:rPr lang="ru-RU" sz="1400" i="1" smtClean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𝑏</m:t>
                    </m:r>
                    <m:sSup>
                      <m:sSupPr>
                        <m:ctrlPr>
                          <a:rPr lang="ru-RU" sz="14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4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4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𝑐</m:t>
                    </m:r>
                    <m:r>
                      <a:rPr lang="ru-RU" sz="14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=0</m:t>
                    </m:r>
                  </m:oMath>
                </a14:m>
                <a:r>
                  <a:rPr lang="en-US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где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и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- коэффициенты уравнения, а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x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- неизвестная переменная. По сравнению с обычными квадратными уравнениями, биквадратные уравнения представляют собой более сложный класс уравнений, которые могут иметь дополнительные решения.</a:t>
                </a:r>
                <a:endPara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139700" indent="0">
                  <a:buNone/>
                </a:pPr>
                <a:endPara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139700" indent="0">
                  <a:buNone/>
                </a:pP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Одним из подходов к решению биквадратных уравнений является нахождение квадратного корня от обеих сторон уравнения. Однако при решении на множестве комплексных чисел возникают дополнительные сложности, связанные с определением квадратных корней из отрицательных чисел.</a:t>
                </a:r>
                <a:endPara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139700" indent="0">
                  <a:buNone/>
                </a:pPr>
                <a:endPara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139700" indent="0">
                  <a:buNone/>
                </a:pP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Как мы уже поняли, </a:t>
                </a:r>
              </a:p>
              <a:p>
                <a:pPr marL="139700" indent="0">
                  <a:buNone/>
                </a:pP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- Комплексные числа представляются в виде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+ </a:t>
                </a:r>
                <a:r>
                  <a:rPr lang="ru-RU" sz="1400" dirty="0" err="1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bi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где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и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- вещественные числа, а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 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- мнимая единица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smtClean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ru-RU" sz="14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-1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).</a:t>
                </a:r>
              </a:p>
              <a:p>
                <a:pPr marL="139700" indent="0">
                  <a:buNone/>
                </a:pP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- Комплексные числа могут быть представлены в алгебраической и тригонометрической формах.</a:t>
                </a:r>
              </a:p>
              <a:p>
                <a:pPr marL="139700" indent="0">
                  <a:buNone/>
                </a:pP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- Операции над комплексными числами включают сложение, вычитание, умножение и деление.</a:t>
                </a: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B388407-6DE3-87CF-22BE-7B30E6118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7057" y="998640"/>
                <a:ext cx="7704000" cy="3480000"/>
              </a:xfrm>
              <a:blipFill>
                <a:blip r:embed="rId2"/>
                <a:stretch>
                  <a:fillRect b="-9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250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771FEF1D-AED5-FFD2-DD25-7C5EED6564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06743" y="696699"/>
                <a:ext cx="7704000" cy="572700"/>
              </a:xfrm>
            </p:spPr>
            <p:txBody>
              <a:bodyPr/>
              <a:lstStyle/>
              <a:p>
                <a:pPr algn="l"/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Решение биквадратных уравнений на множестве комплексных чисел: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- Пусть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 smtClean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ru-RU" sz="14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1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𝒕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Тогда биквадратное уравнение может быть переписано в виде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a</m:t>
                    </m:r>
                    <m:sSup>
                      <m:sSup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𝑏𝑡</m:t>
                    </m:r>
                  </m:oMath>
                </a14:m>
                <a:r>
                  <a:rPr lang="en-US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+ c = 0</a:t>
                </a: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- Решив это уравнение как обычное квадратное уравнение, получим два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ru-RU" sz="1400" b="0" i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400" b="0" i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400" b="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- Далее, найдем квадратный корень из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ru-RU" sz="1400" b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400" b="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для получения значений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ru-RU" sz="1400" b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- Так же обратим внимание, что при решении на множестве комплексных чисел возможны два корня для каждого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поэтому общее решение будет состоять из четырех комплексных чисел.</a:t>
                </a: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771FEF1D-AED5-FFD2-DD25-7C5EED656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06743" y="696699"/>
                <a:ext cx="7704000" cy="572700"/>
              </a:xfrm>
              <a:blipFill>
                <a:blip r:embed="rId2"/>
                <a:stretch>
                  <a:fillRect l="-237" b="-1585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2" name="Picture 4" descr="Наклейка для видеозвонков">
            <a:extLst>
              <a:ext uri="{FF2B5EF4-FFF2-40B4-BE49-F238E27FC236}">
                <a16:creationId xmlns:a16="http://schemas.microsoft.com/office/drawing/2014/main" id="{0BE92DC1-F157-868E-F88B-5BF05874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87" y="2346022"/>
            <a:ext cx="2521908" cy="25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32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F5A5C-77AF-7A39-7CC6-A223AF66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9" y="162227"/>
            <a:ext cx="7704000" cy="572700"/>
          </a:xfrm>
        </p:spPr>
        <p:txBody>
          <a:bodyPr/>
          <a:lstStyle/>
          <a:p>
            <a:r>
              <a:rPr lang="ru-RU" sz="2800" dirty="0">
                <a:latin typeface="Segoe Print" panose="02000600000000000000" pitchFamily="2" charset="0"/>
              </a:rPr>
              <a:t> Решение 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8AF1661-8B17-B57C-067B-FFD88463373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7274" y="679579"/>
                <a:ext cx="8076270" cy="4130679"/>
              </a:xfrm>
            </p:spPr>
            <p:txBody>
              <a:bodyPr/>
              <a:lstStyle/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4</m:t>
                          </m:r>
                        </m:sup>
                      </m:sSup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+40=0</m:t>
                      </m:r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Биквадратное уравнение решается с помощью замены</a:t>
                </a:r>
              </a:p>
              <a:p>
                <a:pPr marL="139700" indent="0">
                  <a:buNone/>
                </a:pP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/>
                  <a:t>=</a:t>
                </a:r>
                <a:r>
                  <a:rPr lang="en-US" dirty="0"/>
                  <a:t> t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</a:t>
                </a:r>
                <a:r>
                  <a:rPr lang="en-US" baseline="30000" dirty="0"/>
                  <a:t>2</a:t>
                </a:r>
                <a:r>
                  <a:rPr lang="en-US" dirty="0"/>
                  <a:t> – 4t + 40 = 0</a:t>
                </a:r>
              </a:p>
              <a:p>
                <a:pPr marL="139700" indent="0">
                  <a:lnSpc>
                    <a:spcPct val="150000"/>
                  </a:lnSpc>
                  <a:buNone/>
                </a:pPr>
                <a:r>
                  <a:rPr lang="ru-RU" dirty="0"/>
                  <a:t>Решаем квадратное уравнение. </a:t>
                </a:r>
                <a:r>
                  <a:rPr lang="ru-RU" dirty="0" err="1"/>
                  <a:t>Воспользуясь</a:t>
                </a:r>
                <a:r>
                  <a:rPr lang="ru-RU" dirty="0"/>
                  <a:t> формулой, если в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ru-RU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ru-RU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ru-RU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𝑏𝑥</m:t>
                    </m:r>
                    <m:r>
                      <a:rPr lang="ru-RU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ru-RU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𝑐</m:t>
                    </m:r>
                    <m:r>
                      <a:rPr lang="ru-RU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=0</m:t>
                    </m:r>
                  </m:oMath>
                </a14:m>
                <a:r>
                  <a:rPr lang="ru-RU" dirty="0">
                    <a:solidFill>
                      <a:srgbClr val="FFC000"/>
                    </a:solidFill>
                  </a:rPr>
                  <a:t>  </a:t>
                </a:r>
                <a:r>
                  <a:rPr lang="en-US" dirty="0">
                    <a:solidFill>
                      <a:srgbClr val="FFC000"/>
                    </a:solidFill>
                  </a:rPr>
                  <a:t>a=1, </a:t>
                </a:r>
                <a:r>
                  <a:rPr lang="ru-RU" dirty="0">
                    <a:solidFill>
                      <a:schemeClr val="bg1"/>
                    </a:solidFill>
                  </a:rPr>
                  <a:t>а</a:t>
                </a:r>
                <a:r>
                  <a:rPr lang="ru-RU" dirty="0">
                    <a:solidFill>
                      <a:srgbClr val="FFC000"/>
                    </a:solidFill>
                  </a:rPr>
                  <a:t> </a:t>
                </a:r>
                <a:r>
                  <a:rPr lang="en-US" dirty="0">
                    <a:solidFill>
                      <a:srgbClr val="FFC000"/>
                    </a:solidFill>
                  </a:rPr>
                  <a:t>b=2k, </a:t>
                </a:r>
                <a:r>
                  <a:rPr lang="ru-RU" dirty="0">
                    <a:solidFill>
                      <a:schemeClr val="bg1"/>
                    </a:solidFill>
                  </a:rPr>
                  <a:t>то</a:t>
                </a:r>
                <a:r>
                  <a:rPr lang="ru-RU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ru-RU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ru-RU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rad>
                  </m:oMath>
                </a14:m>
                <a:endParaRPr lang="ru-RU" dirty="0">
                  <a:solidFill>
                    <a:srgbClr val="FFC000"/>
                  </a:solidFill>
                </a:endParaRPr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1,</m:t>
                          </m:r>
                          <m:r>
                            <a:rPr lang="ru-RU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ru-RU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2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4</m:t>
                          </m:r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40</m:t>
                          </m:r>
                        </m:e>
                      </m:rad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ru-RU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2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ru-RU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−36</m:t>
                        </m:r>
                      </m:e>
                    </m:rad>
                  </m:oMath>
                </a14:m>
                <a:r>
                  <a:rPr lang="ru-RU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2−</m:t>
                    </m:r>
                    <m:rad>
                      <m:radPr>
                        <m:degHide m:val="on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−36</m:t>
                        </m:r>
                      </m:e>
                    </m:rad>
                  </m:oMath>
                </a14:m>
                <a:endParaRPr lang="ru-RU" dirty="0"/>
              </a:p>
              <a:p>
                <a:pPr marL="139700" indent="0">
                  <a:buNone/>
                </a:pPr>
                <a:r>
                  <a:rPr lang="ru-RU" dirty="0"/>
                  <a:t>Заметим что дискриминант равен отрицательному числу, то есть в области действительных чисел (</a:t>
                </a:r>
                <a14:m>
                  <m:oMath xmlns:m="http://schemas.openxmlformats.org/officeDocument/2006/math">
                    <m:r>
                      <a:rPr lang="ru-RU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ℝ</m:t>
                    </m:r>
                  </m:oMath>
                </a14:m>
                <a:r>
                  <a:rPr lang="ru-RU" dirty="0"/>
                  <a:t>) уравнение не имеет корней, а в области комплексных чисел (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ru-RU" dirty="0"/>
                  <a:t>) мы сейчас решим данное уравнение и найдем его комплексные корни.</a:t>
                </a:r>
              </a:p>
              <a:p>
                <a:pPr marL="139700" indent="0">
                  <a:buNone/>
                </a:pPr>
                <a:r>
                  <a:rPr lang="en-US" dirty="0">
                    <a:effectLst/>
                    <a:ea typeface="Calibri" panose="020F0502020204030204" pitchFamily="34" charset="0"/>
                    <a:cs typeface="Aparajita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ru-RU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2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+6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−6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139700" indent="0">
                  <a:buNone/>
                </a:pPr>
                <a:r>
                  <a:rPr lang="ru-RU" dirty="0"/>
                  <a:t>Возвращаемся к старой переменой </a:t>
                </a:r>
                <a:r>
                  <a:rPr lang="en-US" dirty="0">
                    <a:solidFill>
                      <a:srgbClr val="FFC000"/>
                    </a:solidFill>
                  </a:rPr>
                  <a:t>x </a:t>
                </a:r>
                <a:r>
                  <a:rPr lang="ru-RU" dirty="0"/>
                  <a:t> и получаем,</a:t>
                </a:r>
              </a:p>
              <a:p>
                <a:pPr marL="13970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ru-RU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2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+6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;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−6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endParaRPr lang="en-US" b="0" dirty="0">
                  <a:ea typeface="Calibri" panose="020F0502020204030204" pitchFamily="34" charset="0"/>
                  <a:cs typeface="Aparajita" panose="02020603050405020304" pitchFamily="18" charset="0"/>
                </a:endParaRPr>
              </a:p>
              <a:p>
                <a:pPr marL="139700" indent="0">
                  <a:buNone/>
                </a:pPr>
                <a:endParaRPr lang="en-US" dirty="0"/>
              </a:p>
              <a:p>
                <a:pPr marL="139700" indent="0">
                  <a:buNone/>
                </a:pPr>
                <a:r>
                  <a:rPr lang="ru-RU" dirty="0"/>
                  <a:t>Число </a:t>
                </a:r>
                <a:r>
                  <a:rPr lang="en-US" dirty="0"/>
                  <a:t>x </a:t>
                </a:r>
                <a:r>
                  <a:rPr lang="ru-RU" dirty="0"/>
                  <a:t>запишем в алгебраической форме </a:t>
                </a:r>
                <a:r>
                  <a:rPr lang="en-US" dirty="0"/>
                  <a:t>a + bi</a:t>
                </a:r>
              </a:p>
              <a:p>
                <a:pPr marL="13970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𝑏𝑖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 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ru-RU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2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+6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; 	</a:t>
                </a:r>
                <a:r>
                  <a:rPr lang="ru-RU" dirty="0">
                    <a:ea typeface="Times New Roman" panose="02020603050405020304" pitchFamily="18" charset="0"/>
                    <a:cs typeface="Aparajita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𝑏𝑖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 </m:t>
                    </m:r>
                    <m:r>
                      <a:rPr lang="ru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139700" indent="0">
                  <a:buNone/>
                </a:pPr>
                <a:endParaRPr lang="en-US" dirty="0">
                  <a:solidFill>
                    <a:srgbClr val="FFC000"/>
                  </a:solidFill>
                </a:endParaRPr>
              </a:p>
              <a:p>
                <a:pPr marL="139700" indent="0">
                  <a:buNone/>
                </a:pPr>
                <a:r>
                  <a:rPr lang="en-US" dirty="0">
                    <a:solidFill>
                      <a:srgbClr val="FFC000"/>
                    </a:solidFill>
                  </a:rPr>
                  <a:t>a</a:t>
                </a:r>
                <a:r>
                  <a:rPr lang="en-US" dirty="0"/>
                  <a:t> </a:t>
                </a:r>
                <a:r>
                  <a:rPr lang="ru-RU" dirty="0"/>
                  <a:t>и </a:t>
                </a:r>
                <a:r>
                  <a:rPr lang="en-US" dirty="0">
                    <a:solidFill>
                      <a:srgbClr val="FFC000"/>
                    </a:solidFill>
                  </a:rPr>
                  <a:t>b</a:t>
                </a:r>
                <a:r>
                  <a:rPr lang="en-US" dirty="0"/>
                  <a:t> </a:t>
                </a:r>
                <a:r>
                  <a:rPr lang="ru-RU" dirty="0"/>
                  <a:t>соответственно действительная и мнимая часть комплексного числа </a:t>
                </a:r>
                <a:r>
                  <a:rPr lang="en-US" dirty="0">
                    <a:solidFill>
                      <a:srgbClr val="FFC000"/>
                    </a:solidFill>
                  </a:rPr>
                  <a:t>x</a:t>
                </a:r>
                <a:r>
                  <a:rPr lang="ru-RU" dirty="0"/>
                  <a:t>, то есть </a:t>
                </a:r>
                <a:r>
                  <a:rPr lang="en-US" dirty="0">
                    <a:solidFill>
                      <a:srgbClr val="FFC000"/>
                    </a:solidFill>
                  </a:rPr>
                  <a:t>a,b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 </m:t>
                    </m:r>
                    <m:r>
                      <a:rPr lang="ru-RU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∈</m:t>
                    </m:r>
                    <m:r>
                      <a:rPr lang="ru-RU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ℝ</m:t>
                    </m:r>
                  </m:oMath>
                </a14:m>
                <a:r>
                  <a:rPr lang="ru-RU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Наша задача найти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:r>
                  <a:rPr lang="en-US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обоих уравнениях. </a:t>
                </a:r>
              </a:p>
              <a:p>
                <a:pPr marL="139700" indent="0">
                  <a:buNone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ru-RU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ассмотрим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первое уравнение:</a:t>
                </a:r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𝑏𝑖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 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ru-RU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+6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F8AF1661-8B17-B57C-067B-FFD884633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7274" y="679579"/>
                <a:ext cx="8076270" cy="4130679"/>
              </a:xfrm>
              <a:blipFill>
                <a:blip r:embed="rId2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38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8AB1F9B5-4313-0770-7A29-C80388A878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9696" y="348970"/>
                <a:ext cx="7704000" cy="572700"/>
              </a:xfrm>
            </p:spPr>
            <p:txBody>
              <a:bodyPr/>
              <a:lstStyle/>
              <a:p>
                <a:pPr algn="l"/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Раскроем квадрат суммы, по известной формуле </a:t>
                </a:r>
                <a:b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ru-RU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𝑎𝑏𝑖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+(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𝑏𝑖</m:t>
                        </m:r>
                        <m: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 </m:t>
                    </m:r>
                    <m:r>
                      <a:rPr lang="ru-RU" sz="12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ru-RU" sz="12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2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6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r>
                  <a:rPr lang="en-US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ea typeface="Times New Roman" panose="02020603050405020304" pitchFamily="18" charset="0"/>
                    <a:cs typeface="Aparajita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 </m:t>
                    </m:r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2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𝑎𝑏𝑖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 =</m:t>
                    </m:r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2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6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br>
                  <a:rPr lang="en-US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С лево от знака равно у нас получилось комплексное число действительная часть которого равна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а мнимая </a:t>
                </a:r>
                <a14:m>
                  <m:oMath xmlns:m="http://schemas.openxmlformats.org/officeDocument/2006/math"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2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𝑎𝑏</m:t>
                    </m:r>
                  </m:oMath>
                </a14:m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Два комплексных числа равны друг другу если их действительные и мнимые части равны. То есть,</a:t>
                </a:r>
                <a:b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9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sz="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ru-RU" sz="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ru-RU" sz="9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  <m:r>
                                <a:rPr lang="ru-RU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  <m:r>
                        <a:rPr lang="ru-RU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br>
                  <a:rPr lang="ru-RU" dirty="0"/>
                </a:br>
                <a:br>
                  <a:rPr lang="ru-RU" sz="120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</a:br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Решив систему из двух уравнений с двумя неизвестными </a:t>
                </a:r>
                <a:r>
                  <a:rPr lang="en-US" sz="1200" b="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a </a:t>
                </a:r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и </a:t>
                </a:r>
                <a:r>
                  <a:rPr lang="en-US" sz="1200" b="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b</a:t>
                </a:r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 найдем </a:t>
                </a:r>
                <a:r>
                  <a:rPr lang="en-US" sz="1200" b="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z </a:t>
                </a:r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как решение данного биквадратного уравнения в виде </a:t>
                </a:r>
                <a:r>
                  <a:rPr lang="en-US" sz="1200" b="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a + bi</a:t>
                </a:r>
                <a:br>
                  <a:rPr lang="en-US" sz="1200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ru-RU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ru-RU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num>
                      <m:den>
                        <m:sSup>
                          <m:sSupPr>
                            <m:ctrlPr>
                              <a:rPr lang="ru-RU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ru-RU" sz="12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ru-RU" sz="12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2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2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ru-RU" sz="12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2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1200" dirty="0"/>
                  <a:t> </a:t>
                </a:r>
                <a:br>
                  <a:rPr lang="ru-RU" sz="12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ru-RU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ru-RU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b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ru-RU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b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b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ru-RU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br>
                  <a:rPr lang="ru-RU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sz="1200" b="0" dirty="0">
                    <a:solidFill>
                      <a:schemeClr val="bg1"/>
                    </a:solidFill>
                  </a:rPr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sz="1200" dirty="0"/>
                  <a:t> </a:t>
                </a:r>
                <a:br>
                  <a:rPr lang="en-US" sz="1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ru-RU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rad>
                    <m:r>
                      <a:rPr lang="en-US" sz="1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ru-RU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sz="1200" dirty="0"/>
                  <a:t> </a:t>
                </a:r>
                <a:br>
                  <a:rPr lang="ru-RU" dirty="0"/>
                </a:br>
                <a:br>
                  <a:rPr lang="ru-RU" dirty="0"/>
                </a:br>
                <a:br>
                  <a:rPr lang="en-US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ru-RU" sz="1200" b="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8AB1F9B5-4313-0770-7A29-C80388A87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9696" y="348970"/>
                <a:ext cx="7704000" cy="572700"/>
              </a:xfrm>
              <a:blipFill>
                <a:blip r:embed="rId2"/>
                <a:stretch>
                  <a:fillRect l="-79" b="-655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8A63B-A4FC-CC0F-9998-7EEA0B74EA13}"/>
                  </a:ext>
                </a:extLst>
              </p:cNvPr>
              <p:cNvSpPr txBox="1"/>
              <p:nvPr/>
            </p:nvSpPr>
            <p:spPr>
              <a:xfrm>
                <a:off x="3573886" y="2298220"/>
                <a:ext cx="3992451" cy="104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ru-RU" sz="1200" dirty="0"/>
                  <a:t> </a:t>
                </a:r>
              </a:p>
              <a:p>
                <a:r>
                  <a:rPr lang="ru-RU" sz="1200" dirty="0">
                    <a:solidFill>
                      <a:schemeClr val="bg1"/>
                    </a:solidFill>
                  </a:rPr>
                  <a:t>Так как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parajita" panose="02020603050405020304" pitchFamily="18" charset="0"/>
                      </a:rPr>
                      <m:t>y</m:t>
                    </m:r>
                    <m:r>
                      <a:rPr lang="ru-RU" sz="120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∈</m:t>
                    </m:r>
                    <m:r>
                      <a:rPr lang="ru-RU" sz="12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ℝ</m:t>
                    </m:r>
                  </m:oMath>
                </a14:m>
                <a:r>
                  <a:rPr lang="ru-RU" sz="12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ru-RU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ru-RU" sz="1200" dirty="0">
                    <a:solidFill>
                      <a:srgbClr val="FFC000"/>
                    </a:solidFill>
                  </a:rPr>
                  <a:t> </a:t>
                </a:r>
                <a:r>
                  <a:rPr lang="ru-RU" sz="1200" dirty="0">
                    <a:solidFill>
                      <a:schemeClr val="bg1"/>
                    </a:solidFill>
                  </a:rPr>
                  <a:t>не имеет корней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ru-RU" sz="12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rad>
                          </m:e>
                        </m:rad>
                      </m:den>
                    </m:f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rad>
                          </m:e>
                        </m:rad>
                      </m:den>
                    </m:f>
                  </m:oMath>
                </a14:m>
                <a:r>
                  <a:rPr lang="en-US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A8A63B-A4FC-CC0F-9998-7EEA0B74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86" y="2298220"/>
                <a:ext cx="3992451" cy="1047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3DBF74-862C-FE0D-9A7D-7E4B25E0BA98}"/>
                  </a:ext>
                </a:extLst>
              </p:cNvPr>
              <p:cNvSpPr txBox="1"/>
              <p:nvPr/>
            </p:nvSpPr>
            <p:spPr>
              <a:xfrm>
                <a:off x="3573886" y="3345302"/>
                <a:ext cx="5003442" cy="154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Теперь рассмотрим второе уравнение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𝑏𝑖</m:t>
                          </m:r>
                          <m:r>
                            <a:rPr lang="ru-RU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parajita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parajita" panose="02020603050405020304" pitchFamily="18" charset="0"/>
                        </a:rPr>
                        <m:t> </m:t>
                      </m:r>
                      <m:r>
                        <a:rPr lang="ru-RU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ru-RU" sz="12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2−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6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ru-RU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+2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𝑎𝑏𝑖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+(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𝑏𝑖</m:t>
                        </m:r>
                        <m: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 </m:t>
                    </m:r>
                    <m:r>
                      <a:rPr lang="ru-RU" sz="12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ru-RU" sz="12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2−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6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r>
                  <a:rPr lang="en-US" sz="12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sz="1200" dirty="0">
                    <a:solidFill>
                      <a:schemeClr val="bg1"/>
                    </a:solidFill>
                    <a:ea typeface="Times New Roman" panose="02020603050405020304" pitchFamily="18" charset="0"/>
                    <a:cs typeface="Aparajita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 </m:t>
                    </m:r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+2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𝑎𝑏𝑖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 =2−6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</m:oMath>
                </a14:m>
                <a:endParaRPr lang="ru-RU" sz="12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=−6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sz="1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ru-RU" sz="1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sz="1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num>
                              <m:den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ru-RU" sz="12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3DBF74-862C-FE0D-9A7D-7E4B25E0B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86" y="3345302"/>
                <a:ext cx="5003442" cy="1545616"/>
              </a:xfrm>
              <a:prstGeom prst="rect">
                <a:avLst/>
              </a:prstGeom>
              <a:blipFill>
                <a:blip r:embed="rId4"/>
                <a:stretch>
                  <a:fillRect t="-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5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38ED5-AD9F-611C-38B2-B46CDA6F2F15}"/>
                  </a:ext>
                </a:extLst>
              </p:cNvPr>
              <p:cNvSpPr txBox="1"/>
              <p:nvPr/>
            </p:nvSpPr>
            <p:spPr>
              <a:xfrm>
                <a:off x="135227" y="186744"/>
                <a:ext cx="8693240" cy="2238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num>
                      <m:den>
                        <m:sSup>
                          <m:sSupPr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ru-RU" sz="14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ru-RU" sz="14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4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4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ru-RU" sz="14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4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ru-RU" sz="1400" dirty="0"/>
                  <a:t> </a:t>
                </a:r>
                <a:br>
                  <a:rPr lang="ru-RU" sz="14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ru-RU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ru-RU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ru-RU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ru-RU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sz="1400" b="0" dirty="0">
                    <a:solidFill>
                      <a:schemeClr val="bg1"/>
                    </a:solidFill>
                  </a:rPr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rad>
                    <m:r>
                      <a:rPr lang="en-US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sz="1400" dirty="0"/>
                  <a:t> </a:t>
                </a:r>
                <a:br>
                  <a:rPr lang="ru-RU" dirty="0"/>
                </a:b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38ED5-AD9F-611C-38B2-B46CDA6F2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27" y="186744"/>
                <a:ext cx="8693240" cy="2238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236C22-27C2-00F2-9E06-D9CC6E60B336}"/>
                  </a:ext>
                </a:extLst>
              </p:cNvPr>
              <p:cNvSpPr txBox="1"/>
              <p:nvPr/>
            </p:nvSpPr>
            <p:spPr>
              <a:xfrm>
                <a:off x="3425779" y="186744"/>
                <a:ext cx="3992451" cy="163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ru-RU" sz="12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200" dirty="0">
                    <a:solidFill>
                      <a:schemeClr val="bg1"/>
                    </a:solidFill>
                  </a:rPr>
                  <a:t>Так как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parajita" panose="02020603050405020304" pitchFamily="18" charset="0"/>
                      </a:rPr>
                      <m:t>y</m:t>
                    </m:r>
                    <m:r>
                      <a:rPr lang="ru-RU" sz="120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∈</m:t>
                    </m:r>
                    <m:r>
                      <a:rPr lang="ru-RU" sz="12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ℝ</m:t>
                    </m:r>
                  </m:oMath>
                </a14:m>
                <a:r>
                  <a:rPr lang="ru-RU" sz="12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ru-RU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ru-RU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r>
                  <a:rPr lang="ru-RU" sz="1200" dirty="0">
                    <a:solidFill>
                      <a:srgbClr val="FFC000"/>
                    </a:solidFill>
                  </a:rPr>
                  <a:t> </a:t>
                </a:r>
                <a:r>
                  <a:rPr lang="ru-RU" sz="1200" dirty="0">
                    <a:solidFill>
                      <a:schemeClr val="bg1"/>
                    </a:solidFill>
                  </a:rPr>
                  <a:t>не имеет корней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ru-RU" sz="1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rad>
                          </m:e>
                        </m:rad>
                      </m:den>
                    </m:f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ru-RU" sz="1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2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ru-RU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rad>
                          </m:e>
                        </m:rad>
                      </m:den>
                    </m:f>
                  </m:oMath>
                </a14:m>
                <a:r>
                  <a:rPr lang="en-US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2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236C22-27C2-00F2-9E06-D9CC6E60B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779" y="186744"/>
                <a:ext cx="3992451" cy="1634615"/>
              </a:xfrm>
              <a:prstGeom prst="rect">
                <a:avLst/>
              </a:prstGeom>
              <a:blipFill>
                <a:blip r:embed="rId4"/>
                <a:stretch>
                  <a:fillRect l="-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8A3B6-8ED2-E76F-E727-00F166FD7E79}"/>
                  </a:ext>
                </a:extLst>
              </p:cNvPr>
              <p:cNvSpPr txBox="1"/>
              <p:nvPr/>
            </p:nvSpPr>
            <p:spPr>
              <a:xfrm>
                <a:off x="135227" y="2462112"/>
                <a:ext cx="2975020" cy="251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Таким образом </a:t>
                </a:r>
                <a:endParaRPr lang="ru-RU" sz="14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rad>
                          </m:e>
                        </m:rad>
                      </m:den>
                    </m:f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sz="14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rad>
                          </m:e>
                        </m:rad>
                      </m:den>
                    </m:f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sz="14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rad>
                          </m:e>
                        </m:rad>
                      </m:den>
                    </m:f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sz="14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1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ru-RU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rad>
                          </m:e>
                        </m:rad>
                      </m:den>
                    </m:f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ru-RU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8A3B6-8ED2-E76F-E727-00F166FD7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27" y="2462112"/>
                <a:ext cx="2975020" cy="2515817"/>
              </a:xfrm>
              <a:prstGeom prst="rect">
                <a:avLst/>
              </a:prstGeom>
              <a:blipFill>
                <a:blip r:embed="rId5"/>
                <a:stretch>
                  <a:fillRect l="-615" t="-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DFC8D62-5C82-06C9-F079-C262F642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7" y="1360577"/>
            <a:ext cx="4172754" cy="361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Наклейка для видеозвонков">
            <a:extLst>
              <a:ext uri="{FF2B5EF4-FFF2-40B4-BE49-F238E27FC236}">
                <a16:creationId xmlns:a16="http://schemas.microsoft.com/office/drawing/2014/main" id="{1812F588-AB5A-F3B9-0507-EC48CF4F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7" y="3190201"/>
            <a:ext cx="1766555" cy="176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474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14866-7C6E-2F57-0718-C138B9B1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Segoe Print" panose="02000600000000000000" pitchFamily="2" charset="0"/>
              </a:rPr>
              <a:t> </a:t>
            </a:r>
            <a:r>
              <a:rPr lang="ru-RU" sz="3200" dirty="0">
                <a:latin typeface="Segoe Print" panose="02000600000000000000" pitchFamily="2" charset="0"/>
              </a:rPr>
              <a:t>Вывод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652B7-820F-4999-DEE2-66B6F40DBB2F}"/>
              </a:ext>
            </a:extLst>
          </p:cNvPr>
          <p:cNvSpPr txBox="1"/>
          <p:nvPr/>
        </p:nvSpPr>
        <p:spPr>
          <a:xfrm>
            <a:off x="288099" y="1590806"/>
            <a:ext cx="85803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В заключение, решение биквадратных уравнений на множестве комплексных чисел представляет собой важный аспект математического анализа. Множество комплексных чисел позволяет эффективно решать уравнения, которые не имеют решений в обычном множестве вещественных чисел. Решение биквадратных уравнений на комплексной плоскости открывает новые возможности для изучения графического представления и анализа уравнений.</a:t>
            </a:r>
          </a:p>
          <a:p>
            <a:pPr algn="ctr"/>
            <a:endParaRPr lang="ru-RU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Метод решения биквадратных уравнений на множестве комплексных чисел предлагает шаги, которые приводят к точным решениям, учитывая как действительные, так и мнимые корни. Графическое представление биквадратных уравнений позволяет наглядно визуализировать и анализировать уравнения и их решения на комплексной плоскости.</a:t>
            </a:r>
          </a:p>
        </p:txBody>
      </p:sp>
      <p:pic>
        <p:nvPicPr>
          <p:cNvPr id="13314" name="Picture 2" descr="Наклейка для общения в чате">
            <a:extLst>
              <a:ext uri="{FF2B5EF4-FFF2-40B4-BE49-F238E27FC236}">
                <a16:creationId xmlns:a16="http://schemas.microsoft.com/office/drawing/2014/main" id="{2823BEDF-F504-90EA-87F2-9BE0D7EE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45" y="3661254"/>
            <a:ext cx="1394564" cy="13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2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BFF40-051A-3F79-EC43-11D0B14D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Segoe Print" panose="02000600000000000000" pitchFamily="2" charset="0"/>
              </a:rPr>
              <a:t> Построение областей в комплексной плоскости </a:t>
            </a:r>
            <a:endParaRPr lang="ru-RU" sz="360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A7BC910-4AD5-D758-E38B-C55651BDCC9B}"/>
              </a:ext>
            </a:extLst>
          </p:cNvPr>
          <p:cNvSpPr/>
          <p:nvPr/>
        </p:nvSpPr>
        <p:spPr>
          <a:xfrm>
            <a:off x="6726477" y="388307"/>
            <a:ext cx="2054268" cy="191648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61C35-629F-DB62-A752-3740B5A74519}"/>
              </a:ext>
            </a:extLst>
          </p:cNvPr>
          <p:cNvSpPr txBox="1"/>
          <p:nvPr/>
        </p:nvSpPr>
        <p:spPr>
          <a:xfrm>
            <a:off x="6607479" y="964504"/>
            <a:ext cx="22922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В комплексной плоскости построить область, заданную условиями 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E7CC856-2FF6-2E19-FEAE-76BE008E4E58}"/>
              </a:ext>
            </a:extLst>
          </p:cNvPr>
          <p:cNvSpPr/>
          <p:nvPr/>
        </p:nvSpPr>
        <p:spPr>
          <a:xfrm>
            <a:off x="6425853" y="2972700"/>
            <a:ext cx="2292262" cy="207528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0C0BC8-A80D-6882-8F65-7A1553770823}"/>
                  </a:ext>
                </a:extLst>
              </p:cNvPr>
              <p:cNvSpPr txBox="1"/>
              <p:nvPr/>
            </p:nvSpPr>
            <p:spPr>
              <a:xfrm>
                <a:off x="6425853" y="3886608"/>
                <a:ext cx="24738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𝑧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+ⅈ</m:t>
                        </m:r>
                      </m:e>
                    </m:d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≤1,</m:t>
                    </m:r>
                    <m:func>
                      <m:funcPr>
                        <m:ctrlPr>
                          <a:rPr lang="ru-RU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𝐼𝑚</m:t>
                        </m:r>
                      </m:fName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</m:func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parajita" panose="02020603050405020304" pitchFamily="18" charset="0"/>
                      </a:rPr>
                      <m:t>≥−1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parajita" panose="02020603050405020304" pitchFamily="18" charset="0"/>
                  </a:rPr>
                  <a:t> 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0C0BC8-A80D-6882-8F65-7A1553770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853" y="3886608"/>
                <a:ext cx="24738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51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575E9-0C8B-81E0-B6A7-8CB88F72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latin typeface="Segoe Print" panose="02000600000000000000" pitchFamily="2" charset="0"/>
              </a:rPr>
              <a:t>Теория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0D306F5-9C85-411D-91EF-A59C46A13A6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75364" y="979625"/>
                <a:ext cx="8793272" cy="3756950"/>
              </a:xfrm>
            </p:spPr>
            <p:txBody>
              <a:bodyPr/>
              <a:lstStyle/>
              <a:p>
                <a:pPr marL="139700" indent="0">
                  <a:buNone/>
                </a:pP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Расширенная (пополненная) комплексная плоскость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400" i="1" smtClean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ℂ</m:t>
                        </m:r>
                      </m:e>
                    </m:acc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— это комплексная плоскость, к которой добавили точку «бесконечность»: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400" i="1" smtClean="0">
                            <a:solidFill>
                              <a:srgbClr val="FFC000"/>
                            </a:solidFill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rgbClr val="FFC000"/>
                            </a:solidFill>
                          </a:rPr>
                          <m:t>ℂ</m:t>
                        </m:r>
                      </m:e>
                    </m:acc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FFC000"/>
                        </a:solidFill>
                      </a:rPr>
                      <m:t>ℂ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∪ {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∞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}. 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Рассмотрим трёхмерное пространство, в котором плоскость </a:t>
                </a:r>
                <a:r>
                  <a:rPr lang="ru-RU" sz="1400" dirty="0" err="1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Ox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y 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— комплексная плоскость. В это пространство положили сферу так, что она касается комплексной плоскости в точке (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0, 0, 0), 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а её северный полюс находится в точке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 = (0, 0, 1). 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Проведём из северного полюса отрезок в данную нам точку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z ∈ C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Этот отрезок пересекает сферу в какой-то точке S(z). Таким образом, мы каждой точке на плоскости сопоставили точку на сфере без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Если мы начнём точку z по плоскости отодвигать на бесконечность, то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S(z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будет стремиться к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значит, по непрерывности,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S(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∞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= N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Отображение </a:t>
                </a:r>
                <a:r>
                  <a:rPr lang="ru-RU" sz="1400" dirty="0">
                    <a:solidFill>
                      <a:srgbClr val="FFC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 : C → </a:t>
                </a:r>
                <a:r>
                  <a:rPr lang="ru-RU" sz="1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сферу называется стереографической проекцией.</a:t>
                </a:r>
              </a:p>
              <a:p>
                <a:pPr marL="139700" indent="0">
                  <a:buNone/>
                </a:pPr>
                <a:endParaRPr lang="ru-RU" sz="1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B0D306F5-9C85-411D-91EF-A59C46A13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5364" y="979625"/>
                <a:ext cx="8793272" cy="3756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8F9C73-844F-6A19-1C80-C7971F50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4" y="2931090"/>
            <a:ext cx="3280122" cy="19051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289A85-BA89-C267-303E-8BB1BEEB4778}"/>
                  </a:ext>
                </a:extLst>
              </p:cNvPr>
              <p:cNvSpPr txBox="1"/>
              <p:nvPr/>
            </p:nvSpPr>
            <p:spPr>
              <a:xfrm>
                <a:off x="4282206" y="2858100"/>
                <a:ext cx="439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Эта иллюстрация показывает, что точка</a:t>
                </a:r>
                <a:r>
                  <a:rPr lang="ru-RU" dirty="0"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∞</m:t>
                    </m:r>
                    <m:r>
                      <a:rPr lang="ru-RU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находится на комплексной плоскости со всех сторон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289A85-BA89-C267-303E-8BB1BEEB4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206" y="2858100"/>
                <a:ext cx="4398331" cy="523220"/>
              </a:xfrm>
              <a:prstGeom prst="rect">
                <a:avLst/>
              </a:prstGeom>
              <a:blipFill>
                <a:blip r:embed="rId4"/>
                <a:stretch>
                  <a:fillRect l="-416" t="-2326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963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1"/>
          <p:cNvSpPr txBox="1">
            <a:spLocks noGrp="1"/>
          </p:cNvSpPr>
          <p:nvPr>
            <p:ph type="title"/>
          </p:nvPr>
        </p:nvSpPr>
        <p:spPr>
          <a:xfrm>
            <a:off x="504700" y="3155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Segoe Print" panose="02000600000000000000" pitchFamily="2" charset="0"/>
              </a:rPr>
              <a:t>1. Действия над комплексными числами в алгебраической форме </a:t>
            </a:r>
            <a:endParaRPr sz="2000" dirty="0">
              <a:latin typeface="Segoe Print" panose="02000600000000000000" pitchFamily="2" charset="0"/>
            </a:endParaRPr>
          </a:p>
        </p:txBody>
      </p:sp>
      <p:sp>
        <p:nvSpPr>
          <p:cNvPr id="472" name="Google Shape;472;p21"/>
          <p:cNvSpPr/>
          <p:nvPr/>
        </p:nvSpPr>
        <p:spPr>
          <a:xfrm flipV="1">
            <a:off x="970129" y="1869166"/>
            <a:ext cx="227797" cy="21015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" name="Google Shape;475;p21"/>
          <p:cNvGrpSpPr/>
          <p:nvPr/>
        </p:nvGrpSpPr>
        <p:grpSpPr>
          <a:xfrm>
            <a:off x="4893650" y="1257200"/>
            <a:ext cx="3315050" cy="3312050"/>
            <a:chOff x="4893650" y="1257200"/>
            <a:chExt cx="3315050" cy="3312050"/>
          </a:xfrm>
        </p:grpSpPr>
        <p:sp>
          <p:nvSpPr>
            <p:cNvPr id="476" name="Google Shape;476;p21"/>
            <p:cNvSpPr/>
            <p:nvPr/>
          </p:nvSpPr>
          <p:spPr>
            <a:xfrm>
              <a:off x="5155174" y="1518148"/>
              <a:ext cx="2790900" cy="2790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 rot="10800000" flipH="1">
              <a:off x="4893650" y="4049950"/>
              <a:ext cx="519000" cy="519300"/>
            </a:xfrm>
            <a:prstGeom prst="pie">
              <a:avLst>
                <a:gd name="adj1" fmla="val 22332"/>
                <a:gd name="adj2" fmla="val 5356503"/>
              </a:avLst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5073249" y="4229630"/>
              <a:ext cx="159900" cy="159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 rot="10800000">
              <a:off x="7689700" y="4049950"/>
              <a:ext cx="519000" cy="519300"/>
            </a:xfrm>
            <a:prstGeom prst="pie">
              <a:avLst>
                <a:gd name="adj1" fmla="val 22332"/>
                <a:gd name="adj2" fmla="val 5356503"/>
              </a:avLst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 flipH="1">
              <a:off x="7869201" y="4229630"/>
              <a:ext cx="159900" cy="159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4893650" y="1257200"/>
              <a:ext cx="519000" cy="519300"/>
            </a:xfrm>
            <a:prstGeom prst="pie">
              <a:avLst>
                <a:gd name="adj1" fmla="val 22332"/>
                <a:gd name="adj2" fmla="val 5356503"/>
              </a:avLst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 rot="10800000" flipH="1">
              <a:off x="5073249" y="1436920"/>
              <a:ext cx="159900" cy="159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 flipH="1">
              <a:off x="7689700" y="1257200"/>
              <a:ext cx="519000" cy="519300"/>
            </a:xfrm>
            <a:prstGeom prst="pie">
              <a:avLst>
                <a:gd name="adj1" fmla="val 22332"/>
                <a:gd name="adj2" fmla="val 5356503"/>
              </a:avLst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 rot="10800000">
              <a:off x="7869201" y="1436920"/>
              <a:ext cx="159900" cy="159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1"/>
          <p:cNvGrpSpPr/>
          <p:nvPr/>
        </p:nvGrpSpPr>
        <p:grpSpPr>
          <a:xfrm>
            <a:off x="1259401" y="1299180"/>
            <a:ext cx="3339300" cy="2116904"/>
            <a:chOff x="1259401" y="1298574"/>
            <a:chExt cx="3339300" cy="1151546"/>
          </a:xfrm>
        </p:grpSpPr>
        <p:sp>
          <p:nvSpPr>
            <p:cNvPr id="486" name="Google Shape;486;p21"/>
            <p:cNvSpPr txBox="1"/>
            <p:nvPr/>
          </p:nvSpPr>
          <p:spPr>
            <a:xfrm>
              <a:off x="1259401" y="1298574"/>
              <a:ext cx="33393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2200" b="1" dirty="0">
                <a:solidFill>
                  <a:schemeClr val="lt2"/>
                </a:solidFill>
                <a:latin typeface="Univers Condensed Light" panose="020F0502020204030204" pitchFamily="34" charset="0"/>
                <a:ea typeface="Life Savers"/>
                <a:cs typeface="Life Savers"/>
                <a:sym typeface="Life Saver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 b="1" dirty="0">
                  <a:solidFill>
                    <a:schemeClr val="lt2"/>
                  </a:solidFill>
                  <a:latin typeface="Univers Condensed Light" panose="020F0502020204030204" pitchFamily="34" charset="0"/>
                  <a:ea typeface="Life Savers"/>
                  <a:cs typeface="Life Savers"/>
                  <a:sym typeface="Life Savers"/>
                </a:rPr>
                <a:t>Задание</a:t>
              </a:r>
              <a:endParaRPr sz="3200" b="1" dirty="0">
                <a:solidFill>
                  <a:schemeClr val="lt2"/>
                </a:solidFill>
                <a:latin typeface="Univers Condensed Light" panose="020F0502020204030204" pitchFamily="34" charset="0"/>
                <a:ea typeface="Life Savers"/>
                <a:cs typeface="Life Savers"/>
                <a:sym typeface="Life Savers"/>
              </a:endParaRPr>
            </a:p>
          </p:txBody>
        </p:sp>
        <p:sp>
          <p:nvSpPr>
            <p:cNvPr id="487" name="Google Shape;487;p21"/>
            <p:cNvSpPr txBox="1"/>
            <p:nvPr/>
          </p:nvSpPr>
          <p:spPr>
            <a:xfrm>
              <a:off x="1259401" y="1877420"/>
              <a:ext cx="333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bg1"/>
                  </a:solidFill>
                  <a:latin typeface="Aptos Narrow" panose="020B0004020202020204" pitchFamily="34" charset="0"/>
                </a:rPr>
                <a:t>Выполнить действия над комплексными числами в алгебраической форме.</a:t>
              </a:r>
              <a:endParaRPr sz="2000" dirty="0">
                <a:solidFill>
                  <a:schemeClr val="bg1"/>
                </a:solidFill>
                <a:latin typeface="Aptos Narrow" panose="020B0004020202020204" pitchFamily="34" charset="0"/>
                <a:ea typeface="Mukta Light"/>
                <a:cs typeface="Mukta Light"/>
                <a:sym typeface="Mukta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8F7AE3A-A8D2-FB5A-2A20-B42B03056E53}"/>
                  </a:ext>
                </a:extLst>
              </p:cNvPr>
              <p:cNvSpPr txBox="1"/>
              <p:nvPr/>
            </p:nvSpPr>
            <p:spPr>
              <a:xfrm>
                <a:off x="5248547" y="2642756"/>
                <a:ext cx="2636052" cy="789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6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1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2</m:t>
                              </m:r>
                              <m:r>
                                <a:rPr lang="ru-RU" sz="16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6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3</m:t>
                              </m:r>
                              <m:r>
                                <a:rPr lang="ru-RU" sz="16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ⅈ</m:t>
                              </m:r>
                            </m:e>
                          </m:d>
                          <m:d>
                            <m:dPr>
                              <m:ctrlPr>
                                <a:rPr lang="ru-RU" sz="1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6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6</m:t>
                              </m:r>
                              <m:r>
                                <a:rPr lang="ru-RU" sz="16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+</m:t>
                              </m:r>
                              <m:r>
                                <a:rPr lang="ru-RU" sz="16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5</m:t>
                              </m:r>
                              <m:r>
                                <a:rPr lang="ru-RU" sz="16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ⅈ</m:t>
                              </m:r>
                            </m:e>
                          </m:d>
                        </m:num>
                        <m:den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1</m:t>
                          </m:r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−ⅈ</m:t>
                          </m:r>
                        </m:den>
                      </m:f>
                      <m:r>
                        <a:rPr lang="ru-RU" sz="1600" i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8</m:t>
                          </m:r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−</m:t>
                          </m:r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7</m:t>
                          </m:r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ⅈ</m:t>
                          </m:r>
                        </m:num>
                        <m:den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6</m:t>
                          </m:r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+</m:t>
                          </m:r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8</m:t>
                          </m:r>
                          <m:r>
                            <a:rPr lang="ru-RU" sz="16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ⅈ</m:t>
                          </m:r>
                        </m:den>
                      </m:f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8F7AE3A-A8D2-FB5A-2A20-B42B0305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547" y="2642756"/>
                <a:ext cx="2636052" cy="7897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Наставник ">
            <a:extLst>
              <a:ext uri="{FF2B5EF4-FFF2-40B4-BE49-F238E27FC236}">
                <a16:creationId xmlns:a16="http://schemas.microsoft.com/office/drawing/2014/main" id="{69B261B3-CC1D-F7D7-9E40-2592D218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8" y="3731137"/>
            <a:ext cx="1155822" cy="115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1ED4A-F408-AAD6-3D74-BC6A34A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Segoe Print" panose="02000600000000000000" pitchFamily="2" charset="0"/>
              </a:rPr>
              <a:t>Решение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4203C6F-E349-DA71-4CCC-799822D876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9167" y="1119228"/>
                <a:ext cx="7704000" cy="3480000"/>
              </a:xfrm>
            </p:spPr>
            <p:txBody>
              <a:bodyPr/>
              <a:lstStyle/>
              <a:p>
                <a:pPr marL="139700" indent="0">
                  <a:buNone/>
                </a:pPr>
                <a:r>
                  <a:rPr lang="ru-RU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  </a:t>
                </a:r>
                <a:r>
                  <a:rPr lang="ru-RU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Изобразим на комплексной плоскости множество точек, удовлетворяющих условию:   </a:t>
                </a:r>
                <a:r>
                  <a:rPr lang="ru-RU" sz="1400" b="0" i="0" dirty="0">
                    <a:solidFill>
                      <a:srgbClr val="FFC000"/>
                    </a:solidFill>
                    <a:effectLst/>
                    <a:latin typeface="Times New Roman" panose="02020603050405020304" pitchFamily="18" charset="0"/>
                  </a:rPr>
                  <a:t>|z + i| ≤ 1</a:t>
                </a:r>
              </a:p>
              <a:p>
                <a:pPr marL="139700" indent="0">
                  <a:buNone/>
                </a:pPr>
                <a:endParaRPr lang="ru-RU" sz="1400" b="0" i="0" dirty="0">
                  <a:solidFill>
                    <a:srgbClr val="FFC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z = 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 + 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i      </a:t>
                </a:r>
                <a:br>
                  <a:rPr lang="pl-PL" sz="1400" dirty="0">
                    <a:solidFill>
                      <a:schemeClr val="bg1"/>
                    </a:solidFill>
                  </a:rPr>
                </a:b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z + i = 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 + 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i + i</a:t>
                </a:r>
                <a:br>
                  <a:rPr lang="pl-PL" sz="1400" dirty="0">
                    <a:solidFill>
                      <a:schemeClr val="bg1"/>
                    </a:solidFill>
                  </a:rPr>
                </a:b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z + i = 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  + (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 + 1)i </a:t>
                </a:r>
                <a:br>
                  <a:rPr lang="pl-PL" sz="1400" dirty="0">
                    <a:solidFill>
                      <a:schemeClr val="bg1"/>
                    </a:solidFill>
                  </a:rPr>
                </a:b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|z + i| =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pl-PL" sz="14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</a:rPr>
                          <m:t>² +  (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pl-PL" sz="14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</a:rPr>
                          <m:t> + 1)²</m:t>
                        </m:r>
                      </m:e>
                    </m:rad>
                  </m:oMath>
                </a14:m>
                <a:r>
                  <a:rPr lang="en-US" sz="1400" dirty="0"/>
                  <a:t> </a:t>
                </a:r>
                <a:r>
                  <a:rPr lang="ru-RU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 </a:t>
                </a:r>
                <a:b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pl-PL" sz="14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</a:rPr>
                          <m:t>² +  (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l-PL" sz="14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</a:rPr>
                          <m:t>+ 1)²</m:t>
                        </m:r>
                      </m:e>
                    </m:rad>
                  </m:oMath>
                </a14:m>
                <a:r>
                  <a:rPr lang="en-US" sz="1400" dirty="0"/>
                  <a:t> </a:t>
                </a:r>
                <a:r>
                  <a:rPr lang="ru-RU" sz="14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 </a:t>
                </a: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≤  1</a:t>
                </a:r>
                <a:br>
                  <a:rPr lang="pl-PL" sz="1400" dirty="0">
                    <a:solidFill>
                      <a:schemeClr val="bg1"/>
                    </a:solidFill>
                  </a:rPr>
                </a:b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 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² + (</a:t>
                </a: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r>
                  <a:rPr lang="pl-PL" sz="14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</a:rPr>
                  <a:t> + 1)² ≤  1²</a:t>
                </a:r>
                <a:endParaRPr lang="ru-RU" sz="14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:endParaRPr lang="en-US" sz="1400" dirty="0">
                  <a:solidFill>
                    <a:schemeClr val="bg1"/>
                  </a:solidFill>
                </a:endParaRPr>
              </a:p>
              <a:p>
                <a:pPr marL="139700" indent="0">
                  <a:buNone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94203C6F-E349-DA71-4CCC-799822D87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9167" y="1119228"/>
                <a:ext cx="7704000" cy="3480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DE248BF-89F9-D06B-7CE6-E30B81CDE1C6}"/>
              </a:ext>
            </a:extLst>
          </p:cNvPr>
          <p:cNvSpPr txBox="1"/>
          <p:nvPr/>
        </p:nvSpPr>
        <p:spPr>
          <a:xfrm>
            <a:off x="2285754" y="1620322"/>
            <a:ext cx="26930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Это означает, что расстояние от комплексного числа z до числа -i не превышает 1. Геометрически, это задает окружность радиусом 1 с центром в точке -i.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E88849-131F-ADE3-AA4E-036A3AF8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102" y="3027783"/>
            <a:ext cx="2316065" cy="1992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EB7249-F6A0-2092-1B17-DFC6A117A502}"/>
              </a:ext>
            </a:extLst>
          </p:cNvPr>
          <p:cNvSpPr txBox="1"/>
          <p:nvPr/>
        </p:nvSpPr>
        <p:spPr>
          <a:xfrm>
            <a:off x="5498926" y="1620322"/>
            <a:ext cx="34887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Рассмотрим условие </a:t>
            </a:r>
            <a:r>
              <a:rPr lang="ru-R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Im⁡z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≥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-1. Это означает, что мнимая часть комплексного числа z должна быть больше или равна -1. Геометрически, это означает, что область должна лежать выше или на линии </a:t>
            </a:r>
            <a:r>
              <a:rPr lang="ru-R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Im⁡z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AE8E60-4D8F-F0B5-D720-D580C13CC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081" y="3027783"/>
            <a:ext cx="2955752" cy="19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5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849FB3-8D1B-7D37-1D83-080F1799787F}"/>
              </a:ext>
            </a:extLst>
          </p:cNvPr>
          <p:cNvSpPr txBox="1"/>
          <p:nvPr/>
        </p:nvSpPr>
        <p:spPr>
          <a:xfrm>
            <a:off x="175364" y="413359"/>
            <a:ext cx="863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Объединим оба условия. Для этого нарисуем окружность из первого условия и отметим линию </a:t>
            </a:r>
            <a:r>
              <a:rPr lang="ru-R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Im⁡z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A83D6E-8CFC-D70A-0266-D0412B4B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61" y="1039660"/>
            <a:ext cx="4236860" cy="2630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1E95AB-39C2-CC22-0602-587CCD0AB288}"/>
              </a:ext>
            </a:extLst>
          </p:cNvPr>
          <p:cNvSpPr txBox="1"/>
          <p:nvPr/>
        </p:nvSpPr>
        <p:spPr>
          <a:xfrm>
            <a:off x="6262" y="3994117"/>
            <a:ext cx="8968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В итоге,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как мы видим искомая область будет представлять собой сектор окружности радиусом 1, ограниченный линией </a:t>
            </a:r>
            <a:r>
              <a:rPr lang="ru-R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Im⁡z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 и линиями, перпендикулярными </a:t>
            </a:r>
            <a:r>
              <a:rPr lang="ru-R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Re⁡z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и проходящими через точки, где окружность пересекает ось </a:t>
            </a:r>
            <a:r>
              <a:rPr lang="ru-R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975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D7688-408C-55DA-4CDA-778241DB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Segoe Print" panose="02000600000000000000" pitchFamily="2" charset="0"/>
              </a:rPr>
              <a:t> </a:t>
            </a:r>
            <a:r>
              <a:rPr lang="ru-RU" sz="2800" dirty="0">
                <a:latin typeface="Segoe Print" panose="02000600000000000000" pitchFamily="2" charset="0"/>
              </a:rPr>
              <a:t>Вывод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F5D61C-85AE-076C-7E80-4768F8E4B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Построение областей в комплексной плоскости - это важный навык, который используется в различных областях математики, физики и инженерии. Существует множество различных способов построения областей в комплексной плоскости, каждый из которых имеет свои преимущества и недостатки.</a:t>
            </a:r>
          </a:p>
          <a:p>
            <a:pPr marL="139700" indent="0" algn="ctr">
              <a:buNone/>
            </a:pP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9700" indent="0" algn="ctr">
              <a:buNone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Один из наиболее простых способов построения областей в комплексной плоскости - это использовать геометрические фигуры. Например, окружность с центром в начале координат и радиусом r соответствует всем комплексным числам, модуль которых равен r.</a:t>
            </a:r>
          </a:p>
          <a:p>
            <a:pPr marL="139700" indent="0" algn="ctr">
              <a:buNone/>
            </a:pP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9700" indent="0" algn="ctr">
              <a:buNone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Другой способ построения областей в комплексной плоскости - это использовать неравенства. Например, область всех комплексных чисел, модуль которых меньше или равен 1, соответствует неравенству |z| ≤ 1.</a:t>
            </a:r>
          </a:p>
          <a:p>
            <a:pPr marL="139700" indent="0" algn="ctr">
              <a:buNone/>
            </a:pP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9700" indent="0" algn="ctr">
              <a:buNone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Также можно использовать функции. Например, область всех комплексных чисел, для которых функция f(z) равна 0, соответствует графику функции f(z).</a:t>
            </a:r>
          </a:p>
          <a:p>
            <a:pPr marL="139700" indent="0" algn="ctr">
              <a:buNone/>
            </a:pP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39700" indent="0" algn="ctr">
              <a:buNone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В целом, построение областей в комплексной плоскости - это творческий процесс, который требует знания как математических методов, так и навыков решения задач.</a:t>
            </a:r>
          </a:p>
        </p:txBody>
      </p:sp>
    </p:spTree>
    <p:extLst>
      <p:ext uri="{BB962C8B-B14F-4D97-AF65-F5344CB8AC3E}">
        <p14:creationId xmlns:p14="http://schemas.microsoft.com/office/powerpoint/2010/main" val="3279358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53"/>
          <p:cNvSpPr txBox="1">
            <a:spLocks noGrp="1"/>
          </p:cNvSpPr>
          <p:nvPr>
            <p:ph type="title" idx="4294967295"/>
          </p:nvPr>
        </p:nvSpPr>
        <p:spPr>
          <a:xfrm>
            <a:off x="2043246" y="1589709"/>
            <a:ext cx="5236427" cy="2436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6000" dirty="0">
                <a:solidFill>
                  <a:srgbClr val="FFC000"/>
                </a:solidFill>
                <a:latin typeface="Segoe Print" panose="02000600000000000000" pitchFamily="2" charset="0"/>
              </a:rPr>
              <a:t> </a:t>
            </a:r>
            <a:r>
              <a:rPr lang="ru-RU" sz="6000" dirty="0">
                <a:solidFill>
                  <a:srgbClr val="FFC000"/>
                </a:solidFill>
                <a:latin typeface="Segoe Print" panose="02000600000000000000" pitchFamily="2" charset="0"/>
              </a:rPr>
              <a:t>Спасибо за внимание!</a:t>
            </a:r>
            <a:endParaRPr sz="60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Наклейка с медведем">
            <a:extLst>
              <a:ext uri="{FF2B5EF4-FFF2-40B4-BE49-F238E27FC236}">
                <a16:creationId xmlns:a16="http://schemas.microsoft.com/office/drawing/2014/main" id="{B44D93EB-FCFD-1364-D725-1244FCD2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1611"/>
            <a:ext cx="1822788" cy="18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Наклейка &quot;Время чаепития&quot;">
            <a:extLst>
              <a:ext uri="{FF2B5EF4-FFF2-40B4-BE49-F238E27FC236}">
                <a16:creationId xmlns:a16="http://schemas.microsoft.com/office/drawing/2014/main" id="{23F478E0-EAA4-6AA3-7505-503737CD1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54" y="3181611"/>
            <a:ext cx="1822788" cy="18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Офис ">
            <a:extLst>
              <a:ext uri="{FF2B5EF4-FFF2-40B4-BE49-F238E27FC236}">
                <a16:creationId xmlns:a16="http://schemas.microsoft.com/office/drawing/2014/main" id="{2764F51E-1AB2-21D6-4CED-DB90CAF9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95" y="241005"/>
            <a:ext cx="1625925" cy="16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омандный дух ">
            <a:extLst>
              <a:ext uri="{FF2B5EF4-FFF2-40B4-BE49-F238E27FC236}">
                <a16:creationId xmlns:a16="http://schemas.microsoft.com/office/drawing/2014/main" id="{63C89225-72CE-AEC1-B736-32323E4B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4" y="158046"/>
            <a:ext cx="1708884" cy="17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4B53A-4D37-22EF-3A31-6D4FB73B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Segoe Print" panose="02000600000000000000" pitchFamily="2" charset="0"/>
              </a:rPr>
              <a:t>Теория 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D98EADA-5DF2-F497-94A4-286DB53224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9700" indent="0" algn="ctr">
                  <a:buNone/>
                </a:pPr>
                <a:r>
                  <a:rPr lang="ru-RU" sz="1400" b="1" dirty="0">
                    <a:solidFill>
                      <a:schemeClr val="tx2"/>
                    </a:solidFill>
                  </a:rPr>
                  <a:t> Основные понятия</a:t>
                </a:r>
              </a:p>
              <a:p>
                <a:pPr marL="139700" indent="0">
                  <a:buNone/>
                </a:pPr>
                <a:r>
                  <a:rPr lang="ru-RU" sz="1400" b="1" dirty="0">
                    <a:solidFill>
                      <a:srgbClr val="00B0F0"/>
                    </a:solidFill>
                  </a:rPr>
                  <a:t>Комплексным числом </a:t>
                </a:r>
                <a:r>
                  <a:rPr lang="en-US" sz="1400" b="1" dirty="0">
                    <a:solidFill>
                      <a:srgbClr val="C00000"/>
                    </a:solidFill>
                  </a:rPr>
                  <a:t>z</a:t>
                </a:r>
                <a:r>
                  <a:rPr lang="ru-RU" sz="1400" b="1" dirty="0">
                    <a:solidFill>
                      <a:srgbClr val="C00000"/>
                    </a:solidFill>
                  </a:rPr>
                  <a:t> </a:t>
                </a:r>
                <a:r>
                  <a:rPr lang="ru-RU" sz="1400" dirty="0">
                    <a:solidFill>
                      <a:schemeClr val="bg1"/>
                    </a:solidFill>
                  </a:rPr>
                  <a:t>называют выражение</a:t>
                </a:r>
                <a:r>
                  <a:rPr lang="en-US" sz="1400" dirty="0">
                    <a:solidFill>
                      <a:schemeClr val="bg1"/>
                    </a:solidFill>
                  </a:rPr>
                  <a:t>:</a:t>
                </a:r>
                <a:r>
                  <a:rPr lang="ru-RU" sz="1400" dirty="0">
                    <a:solidFill>
                      <a:schemeClr val="bg1"/>
                    </a:solidFill>
                  </a:rPr>
                  <a:t> </a:t>
                </a:r>
                <a:endParaRPr lang="en-US" sz="1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parajita" panose="02020603050405020304" pitchFamily="18" charset="0"/>
                </a:endParaRPr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𝑧</m:t>
                      </m:r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𝑎</m:t>
                      </m:r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</m:t>
                      </m:r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𝑖</m:t>
                      </m:r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⋅</m:t>
                      </m:r>
                      <m:r>
                        <a:rPr lang="ru-RU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𝑏</m:t>
                      </m:r>
                      <m:r>
                        <a:rPr lang="en-US" sz="14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Aparajita" panose="02020603050405020304" pitchFamily="18" charset="0"/>
                </a:endParaRPr>
              </a:p>
              <a:p>
                <a:pPr marL="139700" indent="0">
                  <a:buNone/>
                </a:pPr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гд</a:t>
                </a:r>
                <a:r>
                  <a:rPr lang="ru-RU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 </a:t>
                </a:r>
                <a14:m>
                  <m:oMath xmlns:m="http://schemas.openxmlformats.org/officeDocument/2006/math">
                    <m:r>
                      <a:rPr lang="ru-RU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𝑎</m:t>
                    </m:r>
                  </m:oMath>
                </a14:m>
                <a:r>
                  <a: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ru-RU" sz="14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действительные числа,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ru-RU" sz="1400" b="1" dirty="0">
                    <a:solidFill>
                      <a:srgbClr val="00B0F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мнимая единица, </a:t>
                </a:r>
                <a:r>
                  <a:rPr lang="ru-RU" sz="14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определяемая равенством</a:t>
                </a:r>
                <a:r>
                  <a:rPr lang="ru-RU" sz="14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:endParaRPr lang="en-US" i="1" dirty="0"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i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139700" indent="0">
                  <a:lnSpc>
                    <a:spcPct val="200000"/>
                  </a:lnSpc>
                  <a:buNone/>
                </a:pPr>
                <a:r>
                  <a:rPr lang="ru-RU" sz="12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𝑎</m:t>
                    </m:r>
                  </m:oMath>
                </a14:m>
                <a:r>
                  <a:rPr lang="ru-RU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называется </a:t>
                </a:r>
                <a:r>
                  <a:rPr lang="ru-RU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действительной частью 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числа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z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мнимой частью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139700" indent="0">
                  <a:lnSpc>
                    <a:spcPct val="200000"/>
                  </a:lnSpc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Если </a:t>
                </a:r>
                <a:r>
                  <a:rPr lang="ru-RU" sz="12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𝑎</m:t>
                    </m:r>
                    <m:r>
                      <a:rPr lang="ru-RU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ru-RU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0</m:t>
                    </m:r>
                  </m:oMath>
                </a14:m>
                <a:r>
                  <a:rPr lang="ru-RU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то число 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называется </a:t>
                </a:r>
                <a:r>
                  <a:rPr lang="ru-RU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чисто мнимым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39700" indent="0">
                  <a:buNone/>
                </a:pP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Если </a:t>
                </a:r>
                <a:r>
                  <a:rPr lang="ru-RU" sz="12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0</m:t>
                    </m:r>
                  </m:oMath>
                </a14:m>
                <a:r>
                  <a:rPr lang="ru-RU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то получается действительное число 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𝑎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ru-RU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139700" indent="0">
                  <a:buNone/>
                </a:pPr>
                <a:endParaRPr lang="ru-RU" sz="1400" b="1" dirty="0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:r>
                  <a:rPr lang="ru-RU" sz="14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Два комплексных числа, отличающиес</a:t>
                </a:r>
                <a:r>
                  <a:rPr lang="ru-RU" sz="14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я только знаком мнимой части, называются </a:t>
                </a:r>
                <a:r>
                  <a:rPr lang="ru-RU" sz="1400" dirty="0">
                    <a:solidFill>
                      <a:srgbClr val="00B0F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сопряженными</a:t>
                </a:r>
                <a:r>
                  <a:rPr lang="ru-RU" sz="14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𝑧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𝑎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𝑖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⋅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𝑏</m:t>
                      </m:r>
                      <m:r>
                        <a:rPr lang="ru-RU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ru-RU" sz="1800" i="1" dirty="0" smtClean="0">
                              <a:solidFill>
                                <a:srgbClr val="83696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800" i="1" dirty="0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ru-RU" sz="1800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𝑎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−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𝑖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:endParaRPr lang="ru-RU" sz="14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9700" indent="0">
                  <a:buNone/>
                </a:pPr>
                <a:endParaRPr lang="ru-RU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Текст 2">
                <a:extLst>
                  <a:ext uri="{FF2B5EF4-FFF2-40B4-BE49-F238E27FC236}">
                    <a16:creationId xmlns:a16="http://schemas.microsoft.com/office/drawing/2014/main" id="{DD98EADA-5DF2-F497-94A4-286DB5322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29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2"/>
          <p:cNvSpPr/>
          <p:nvPr/>
        </p:nvSpPr>
        <p:spPr>
          <a:xfrm>
            <a:off x="4285650" y="2343876"/>
            <a:ext cx="5727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9" name="Google Shape;499;p22"/>
          <p:cNvSpPr/>
          <p:nvPr/>
        </p:nvSpPr>
        <p:spPr>
          <a:xfrm>
            <a:off x="6981512" y="2343876"/>
            <a:ext cx="5727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2"/>
          <p:cNvSpPr/>
          <p:nvPr/>
        </p:nvSpPr>
        <p:spPr>
          <a:xfrm>
            <a:off x="510031" y="2304743"/>
            <a:ext cx="5727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2"/>
          <p:cNvSpPr/>
          <p:nvPr/>
        </p:nvSpPr>
        <p:spPr>
          <a:xfrm>
            <a:off x="2404997" y="838699"/>
            <a:ext cx="4246324" cy="10227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Segoe Print" panose="02000600000000000000" pitchFamily="2" charset="0"/>
              </a:rPr>
              <a:t>Действия над комплексными числами</a:t>
            </a:r>
            <a:endParaRPr sz="1800" dirty="0"/>
          </a:p>
        </p:txBody>
      </p:sp>
      <p:cxnSp>
        <p:nvCxnSpPr>
          <p:cNvPr id="526" name="Google Shape;526;p22"/>
          <p:cNvCxnSpPr>
            <a:cxnSpLocks/>
          </p:cNvCxnSpPr>
          <p:nvPr/>
        </p:nvCxnSpPr>
        <p:spPr>
          <a:xfrm>
            <a:off x="2568427" y="2095948"/>
            <a:ext cx="0" cy="141957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22"/>
          <p:cNvCxnSpPr>
            <a:cxnSpLocks/>
            <a:stCxn id="502" idx="2"/>
          </p:cNvCxnSpPr>
          <p:nvPr/>
        </p:nvCxnSpPr>
        <p:spPr>
          <a:xfrm rot="16200000" flipH="1">
            <a:off x="6039373" y="350248"/>
            <a:ext cx="247570" cy="3269998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22"/>
          <p:cNvCxnSpPr>
            <a:cxnSpLocks/>
          </p:cNvCxnSpPr>
          <p:nvPr/>
        </p:nvCxnSpPr>
        <p:spPr>
          <a:xfrm rot="5400000">
            <a:off x="2462020" y="243144"/>
            <a:ext cx="443280" cy="373177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9" name="Google Shape;529;p22"/>
          <p:cNvGrpSpPr/>
          <p:nvPr/>
        </p:nvGrpSpPr>
        <p:grpSpPr>
          <a:xfrm>
            <a:off x="-89470" y="2420919"/>
            <a:ext cx="2494467" cy="1694136"/>
            <a:chOff x="690225" y="2524026"/>
            <a:chExt cx="2494467" cy="1694136"/>
          </a:xfrm>
        </p:grpSpPr>
        <p:sp>
          <p:nvSpPr>
            <p:cNvPr id="530" name="Google Shape;530;p22"/>
            <p:cNvSpPr/>
            <p:nvPr/>
          </p:nvSpPr>
          <p:spPr>
            <a:xfrm>
              <a:off x="690225" y="2524026"/>
              <a:ext cx="22458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50" u="sng" dirty="0">
                  <a:solidFill>
                    <a:schemeClr val="lt2"/>
                  </a:solidFill>
                  <a:latin typeface="Life Savers"/>
                  <a:ea typeface="Life Savers"/>
                  <a:cs typeface="Life Savers"/>
                  <a:sym typeface="Life Savers"/>
                </a:rPr>
                <a:t>Действия над мнимой единицей</a:t>
              </a:r>
              <a:endParaRPr sz="1050" u="sng" dirty="0">
                <a:solidFill>
                  <a:schemeClr val="l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1" name="Google Shape;531;p22"/>
                <p:cNvSpPr txBox="1"/>
                <p:nvPr/>
              </p:nvSpPr>
              <p:spPr>
                <a:xfrm>
                  <a:off x="739526" y="3046662"/>
                  <a:ext cx="2445166" cy="117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>
                    <a:lnSpc>
                      <a:spcPct val="115000"/>
                    </a:lnSpc>
                    <a:buClr>
                      <a:schemeClr val="lt1"/>
                    </a:buClr>
                    <a:buSzPts val="1400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ru-RU" sz="9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ⅈ</m:t>
                          </m:r>
                        </m:e>
                        <m:sup>
                          <m:r>
                            <a:rPr lang="ru-RU" sz="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=−</m:t>
                      </m:r>
                      <m:r>
                        <a:rPr lang="ru-RU" sz="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1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;</m:t>
                      </m:r>
                    </m:oMath>
                  </a14:m>
                  <a:r>
                    <a:rPr lang="en-US" sz="9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ru-RU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ⅈ</m:t>
                          </m:r>
                        </m:e>
                        <m:sup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ru-RU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−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𝑖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;</m:t>
                      </m:r>
                    </m:oMath>
                  </a14:m>
                  <a:r>
                    <a:rPr lang="en-US" sz="9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ru-RU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ⅈ</m:t>
                          </m:r>
                        </m:e>
                        <m:sup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4</m:t>
                          </m:r>
                        </m:sup>
                      </m:sSup>
                      <m:r>
                        <a:rPr lang="ru-RU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=−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𝑖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∗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𝑖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1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;</m:t>
                      </m:r>
                    </m:oMath>
                  </a14:m>
                  <a:r>
                    <a:rPr lang="en-US" sz="9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ru-RU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ⅈ</m:t>
                          </m:r>
                        </m:e>
                        <m:sup>
                          <m:r>
                            <a:rPr lang="en-US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5</m:t>
                          </m:r>
                        </m:sup>
                      </m:sSup>
                      <m:r>
                        <a:rPr lang="ru-RU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𝑖</m:t>
                      </m:r>
                      <m:r>
                        <a:rPr lang="en-US" sz="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…</m:t>
                      </m:r>
                    </m:oMath>
                  </a14:m>
                  <a:endParaRPr lang="ru-RU" sz="9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Aparajita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buClr>
                      <a:schemeClr val="lt1"/>
                    </a:buClr>
                    <a:buSzPts val="14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ru-RU" sz="90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При любом целом </m:t>
                        </m:r>
                        <m:r>
                          <m:rPr>
                            <m:nor/>
                          </m:rPr>
                          <a:rPr lang="en-US" sz="90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90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ru-RU" sz="9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buClr>
                      <a:schemeClr val="lt1"/>
                    </a:buClr>
                    <a:buSzPts val="14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ru-RU" sz="9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ru-RU" sz="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4</m:t>
                            </m:r>
                            <m:r>
                              <a:rPr lang="ru-RU" sz="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ru-RU" sz="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=</m:t>
                        </m:r>
                        <m:r>
                          <a:rPr lang="ru-RU" sz="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buClr>
                      <a:schemeClr val="lt1"/>
                    </a:buClr>
                    <a:buSzPts val="14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ru-RU" sz="9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ru-RU" sz="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4</m:t>
                            </m:r>
                            <m:r>
                              <a:rPr lang="ru-RU" sz="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ru-RU" sz="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=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9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buClr>
                      <a:schemeClr val="lt1"/>
                    </a:buClr>
                    <a:buSzPts val="14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ru-RU" sz="9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ru-RU" sz="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4</m:t>
                            </m:r>
                            <m:r>
                              <a:rPr lang="ru-RU" sz="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=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ru-RU" sz="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buClr>
                      <a:schemeClr val="lt1"/>
                    </a:buClr>
                    <a:buSzPts val="14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ru-RU" sz="9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Aparajita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ru-RU" sz="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4</m:t>
                            </m:r>
                            <m:r>
                              <a:rPr lang="ru-RU" sz="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ru-RU" sz="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=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9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buClr>
                      <a:schemeClr val="lt1"/>
                    </a:buClr>
                    <a:buSzPts val="1400"/>
                  </a:pPr>
                  <a:endParaRPr lang="ru-RU" sz="9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lvl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</a:pPr>
                  <a:endParaRPr dirty="0">
                    <a:solidFill>
                      <a:schemeClr val="lt1"/>
                    </a:solidFill>
                    <a:latin typeface="Mukta Light"/>
                    <a:ea typeface="Mukta Light"/>
                    <a:cs typeface="Mukta Light"/>
                    <a:sym typeface="Mukta Light"/>
                  </a:endParaRPr>
                </a:p>
              </p:txBody>
            </p:sp>
          </mc:Choice>
          <mc:Fallback xmlns="">
            <p:sp>
              <p:nvSpPr>
                <p:cNvPr id="531" name="Google Shape;531;p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526" y="3046662"/>
                  <a:ext cx="2445166" cy="11715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2" name="Google Shape;532;p22"/>
          <p:cNvGrpSpPr/>
          <p:nvPr/>
        </p:nvGrpSpPr>
        <p:grpSpPr>
          <a:xfrm>
            <a:off x="1666733" y="3870105"/>
            <a:ext cx="2247709" cy="1518907"/>
            <a:chOff x="1666733" y="3870105"/>
            <a:chExt cx="2247709" cy="1518907"/>
          </a:xfrm>
        </p:grpSpPr>
        <p:sp>
          <p:nvSpPr>
            <p:cNvPr id="533" name="Google Shape;533;p22"/>
            <p:cNvSpPr/>
            <p:nvPr/>
          </p:nvSpPr>
          <p:spPr>
            <a:xfrm>
              <a:off x="1666733" y="3870105"/>
              <a:ext cx="22458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 u="sng" dirty="0">
                  <a:solidFill>
                    <a:schemeClr val="lt2"/>
                  </a:solidFill>
                  <a:sym typeface="Life Savers"/>
                </a:rPr>
                <a:t>Равенство комплексных чисел</a:t>
              </a:r>
              <a:endParaRPr sz="1000" u="sng" dirty="0">
                <a:solidFill>
                  <a:schemeClr val="l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4" name="Google Shape;534;p22"/>
                <p:cNvSpPr txBox="1"/>
                <p:nvPr/>
              </p:nvSpPr>
              <p:spPr>
                <a:xfrm>
                  <a:off x="1668642" y="4217512"/>
                  <a:ext cx="2245800" cy="117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ru-RU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parajita" panose="02020603050405020304" pitchFamily="18" charset="0"/>
                    </a:rPr>
                    <a:t>Два комплексных числа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1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1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+ⅈ⋅</m:t>
                      </m:r>
                      <m:sSub>
                        <m:sSubPr>
                          <m:ctrlP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1</m:t>
                          </m:r>
                          <m:r>
                            <a:rPr lang="en-US" sz="11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ru-RU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и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1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1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+ⅈ⋅</m:t>
                      </m:r>
                      <m:sSub>
                        <m:sSubPr>
                          <m:ctrlP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ru-RU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 называются равными: </a:t>
                  </a:r>
                  <a:r>
                    <a:rPr lang="en-US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z</a:t>
                  </a:r>
                  <a:r>
                    <a:rPr lang="ru-RU" sz="1100" baseline="-25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1</a:t>
                  </a:r>
                  <a:r>
                    <a:rPr lang="ru-RU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 = </a:t>
                  </a:r>
                  <a:r>
                    <a:rPr lang="en-US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z</a:t>
                  </a:r>
                  <a:r>
                    <a:rPr lang="ru-RU" sz="1100" baseline="-25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2</a:t>
                  </a:r>
                  <a:r>
                    <a:rPr lang="ru-RU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, если </a:t>
                  </a:r>
                  <a:r>
                    <a:rPr lang="en-US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a</a:t>
                  </a:r>
                  <a:r>
                    <a:rPr lang="ru-RU" sz="1100" baseline="-25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1</a:t>
                  </a:r>
                  <a:r>
                    <a:rPr lang="ru-RU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 = </a:t>
                  </a:r>
                  <a:r>
                    <a:rPr lang="en-US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a</a:t>
                  </a:r>
                  <a:r>
                    <a:rPr lang="ru-RU" sz="1100" baseline="-25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2</a:t>
                  </a:r>
                  <a:r>
                    <a:rPr lang="ru-RU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, </a:t>
                  </a:r>
                  <a:r>
                    <a:rPr lang="en-US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b</a:t>
                  </a:r>
                  <a:r>
                    <a:rPr lang="ru-RU" sz="1100" baseline="-25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1 </a:t>
                  </a:r>
                  <a:r>
                    <a:rPr lang="ru-RU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= </a:t>
                  </a:r>
                  <a:r>
                    <a:rPr lang="en-US" sz="1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b</a:t>
                  </a:r>
                  <a:r>
                    <a:rPr lang="ru-RU" sz="1100" baseline="-25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parajita" panose="02020603050405020304" pitchFamily="18" charset="0"/>
                    </a:rPr>
                    <a:t>2</a:t>
                  </a:r>
                  <a:endParaRPr lang="ru-RU" sz="1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4" name="Google Shape;534;p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642" y="4217512"/>
                  <a:ext cx="2245800" cy="1171500"/>
                </a:xfrm>
                <a:prstGeom prst="rect">
                  <a:avLst/>
                </a:prstGeom>
                <a:blipFill>
                  <a:blip r:embed="rId4"/>
                  <a:stretch>
                    <a:fillRect r="-8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5" name="Google Shape;535;p22"/>
          <p:cNvGrpSpPr/>
          <p:nvPr/>
        </p:nvGrpSpPr>
        <p:grpSpPr>
          <a:xfrm>
            <a:off x="6635635" y="2779507"/>
            <a:ext cx="2289496" cy="1525294"/>
            <a:chOff x="6635635" y="2779507"/>
            <a:chExt cx="2289496" cy="1525294"/>
          </a:xfrm>
        </p:grpSpPr>
        <p:sp>
          <p:nvSpPr>
            <p:cNvPr id="536" name="Google Shape;536;p22"/>
            <p:cNvSpPr/>
            <p:nvPr/>
          </p:nvSpPr>
          <p:spPr>
            <a:xfrm>
              <a:off x="6679331" y="2779507"/>
              <a:ext cx="22458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50" u="sng" dirty="0">
                  <a:solidFill>
                    <a:schemeClr val="lt2"/>
                  </a:solidFill>
                  <a:latin typeface="Life Savers"/>
                  <a:ea typeface="Life Savers"/>
                  <a:cs typeface="Life Savers"/>
                  <a:sym typeface="Life Savers"/>
                </a:rPr>
                <a:t>Деление</a:t>
              </a:r>
              <a:endParaRPr sz="1050" u="sng" dirty="0">
                <a:solidFill>
                  <a:schemeClr val="l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7" name="Google Shape;537;p22"/>
                <p:cNvSpPr txBox="1"/>
                <p:nvPr/>
              </p:nvSpPr>
              <p:spPr>
                <a:xfrm>
                  <a:off x="6635635" y="3133301"/>
                  <a:ext cx="2245800" cy="117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sz="10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parajita" panose="02020603050405020304" pitchFamily="18" charset="0"/>
                          </a:rPr>
                          <m:t>+ⅈ</m:t>
                        </m:r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ru-RU" sz="1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parajita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ru-RU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7" name="Google Shape;537;p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635" y="3133301"/>
                  <a:ext cx="2245800" cy="1171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5E5D653-BD74-1C24-EC83-AF57A2E5461A}"/>
              </a:ext>
            </a:extLst>
          </p:cNvPr>
          <p:cNvSpPr txBox="1"/>
          <p:nvPr/>
        </p:nvSpPr>
        <p:spPr>
          <a:xfrm>
            <a:off x="681898" y="2293283"/>
            <a:ext cx="80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dirty="0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rPr>
              <a:t>1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8" name="Google Shape;526;p22">
            <a:extLst>
              <a:ext uri="{FF2B5EF4-FFF2-40B4-BE49-F238E27FC236}">
                <a16:creationId xmlns:a16="http://schemas.microsoft.com/office/drawing/2014/main" id="{E7F8234F-B91C-C118-7CB0-E71A671AA65A}"/>
              </a:ext>
            </a:extLst>
          </p:cNvPr>
          <p:cNvCxnSpPr>
            <a:cxnSpLocks/>
          </p:cNvCxnSpPr>
          <p:nvPr/>
        </p:nvCxnSpPr>
        <p:spPr>
          <a:xfrm>
            <a:off x="5754739" y="2086460"/>
            <a:ext cx="0" cy="123529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526;p22">
            <a:extLst>
              <a:ext uri="{FF2B5EF4-FFF2-40B4-BE49-F238E27FC236}">
                <a16:creationId xmlns:a16="http://schemas.microsoft.com/office/drawing/2014/main" id="{72C501C6-1E95-9786-1976-2B9CD73ABD67}"/>
              </a:ext>
            </a:extLst>
          </p:cNvPr>
          <p:cNvCxnSpPr>
            <a:cxnSpLocks/>
          </p:cNvCxnSpPr>
          <p:nvPr/>
        </p:nvCxnSpPr>
        <p:spPr>
          <a:xfrm>
            <a:off x="3977380" y="2134590"/>
            <a:ext cx="0" cy="43587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15AA02-47F6-1C0E-F4C7-035ECFE596B8}"/>
              </a:ext>
            </a:extLst>
          </p:cNvPr>
          <p:cNvSpPr txBox="1"/>
          <p:nvPr/>
        </p:nvSpPr>
        <p:spPr>
          <a:xfrm>
            <a:off x="2404997" y="3617978"/>
            <a:ext cx="57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rPr>
              <a:t>2</a:t>
            </a:r>
            <a:endParaRPr lang="ru-RU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FB55C2-0DD1-746E-A16D-BAB64A2302F6}"/>
              </a:ext>
            </a:extLst>
          </p:cNvPr>
          <p:cNvSpPr txBox="1"/>
          <p:nvPr/>
        </p:nvSpPr>
        <p:spPr>
          <a:xfrm>
            <a:off x="3805483" y="2593463"/>
            <a:ext cx="4891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rPr>
              <a:t>3</a:t>
            </a:r>
            <a:endParaRPr lang="ru-RU" sz="2400" dirty="0"/>
          </a:p>
          <a:p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5221DE-0D76-C002-1767-0138BC80501E}"/>
              </a:ext>
            </a:extLst>
          </p:cNvPr>
          <p:cNvSpPr txBox="1"/>
          <p:nvPr/>
        </p:nvSpPr>
        <p:spPr>
          <a:xfrm>
            <a:off x="3313416" y="2878474"/>
            <a:ext cx="1570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u="sng" dirty="0">
                <a:solidFill>
                  <a:schemeClr val="tx2"/>
                </a:solidFill>
              </a:rPr>
              <a:t>Сложение и вычитание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586BD9-3BD4-165F-65C7-BE4B01FD008A}"/>
                  </a:ext>
                </a:extLst>
              </p:cNvPr>
              <p:cNvSpPr txBox="1"/>
              <p:nvPr/>
            </p:nvSpPr>
            <p:spPr>
              <a:xfrm>
                <a:off x="2987289" y="3103498"/>
                <a:ext cx="210786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10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1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+ⅈ⋅</m:t>
                      </m:r>
                      <m:sSub>
                        <m:sSubPr>
                          <m:ctrlP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(</m:t>
                          </m:r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ru-RU" sz="1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  <a:effectLst/>
                  <a:latin typeface="+mn-lt"/>
                  <a:ea typeface="Calibri" panose="020F0502020204030204" pitchFamily="34" charset="0"/>
                  <a:cs typeface="Aparajita" panose="02020603050405020304" pitchFamily="18" charset="0"/>
                </a:endParaRPr>
              </a:p>
              <a:p>
                <a:r>
                  <a:rPr lang="en-US" sz="1000" dirty="0">
                    <a:solidFill>
                      <a:schemeClr val="bg1"/>
                    </a:solidFill>
                    <a:latin typeface="+mn-lt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u-RU" sz="1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𝑖</m:t>
                    </m:r>
                    <m:r>
                      <a:rPr lang="ru-RU" sz="1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sSubPr>
                      <m:e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1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)</m:t>
                    </m:r>
                  </m:oMath>
                </a14:m>
                <a:r>
                  <a:rPr lang="en-US" sz="1000" dirty="0">
                    <a:solidFill>
                      <a:schemeClr val="bg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}</a:t>
                </a:r>
                <a:endParaRPr lang="ru-RU" sz="1000" dirty="0">
                  <a:solidFill>
                    <a:schemeClr val="bg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586BD9-3BD4-165F-65C7-BE4B01FD0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289" y="3103498"/>
                <a:ext cx="210786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506D866-2A2C-DB24-672A-E77991694D81}"/>
              </a:ext>
            </a:extLst>
          </p:cNvPr>
          <p:cNvSpPr txBox="1"/>
          <p:nvPr/>
        </p:nvSpPr>
        <p:spPr>
          <a:xfrm>
            <a:off x="5555028" y="3332566"/>
            <a:ext cx="620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1" dirty="0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rPr>
              <a:t>4</a:t>
            </a:r>
            <a:endParaRPr lang="ru-RU" sz="2800" dirty="0"/>
          </a:p>
          <a:p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19A719-42AE-C38B-5A43-A1818F0C47BB}"/>
              </a:ext>
            </a:extLst>
          </p:cNvPr>
          <p:cNvSpPr txBox="1"/>
          <p:nvPr/>
        </p:nvSpPr>
        <p:spPr>
          <a:xfrm>
            <a:off x="5319804" y="3725699"/>
            <a:ext cx="1272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u="sng" dirty="0">
                <a:solidFill>
                  <a:schemeClr val="tx2"/>
                </a:solidFill>
              </a:rPr>
              <a:t>Умножение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2EE375-A663-46CD-1216-EE631F8ABB81}"/>
                  </a:ext>
                </a:extLst>
              </p:cNvPr>
              <p:cNvSpPr txBox="1"/>
              <p:nvPr/>
            </p:nvSpPr>
            <p:spPr>
              <a:xfrm>
                <a:off x="4436297" y="3968085"/>
                <a:ext cx="280746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ru-RU" sz="1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⋅(</m:t>
                          </m:r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ru-RU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ru-RU" sz="1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2EE375-A663-46CD-1216-EE631F8AB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297" y="3968085"/>
                <a:ext cx="2807461" cy="246221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Google Shape;526;p22">
            <a:extLst>
              <a:ext uri="{FF2B5EF4-FFF2-40B4-BE49-F238E27FC236}">
                <a16:creationId xmlns:a16="http://schemas.microsoft.com/office/drawing/2014/main" id="{1164C3E9-3CFB-F0F5-A573-4DE3993CAE82}"/>
              </a:ext>
            </a:extLst>
          </p:cNvPr>
          <p:cNvCxnSpPr>
            <a:cxnSpLocks/>
          </p:cNvCxnSpPr>
          <p:nvPr/>
        </p:nvCxnSpPr>
        <p:spPr>
          <a:xfrm>
            <a:off x="7789288" y="2095948"/>
            <a:ext cx="0" cy="54806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7FDC95A-729F-FC6A-6B55-BDD1E64965F6}"/>
              </a:ext>
            </a:extLst>
          </p:cNvPr>
          <p:cNvSpPr txBox="1"/>
          <p:nvPr/>
        </p:nvSpPr>
        <p:spPr>
          <a:xfrm>
            <a:off x="7631122" y="2595776"/>
            <a:ext cx="582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1" dirty="0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rPr>
              <a:t>5</a:t>
            </a:r>
            <a:endParaRPr lang="ru-RU" sz="2800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1"/>
          <p:cNvSpPr txBox="1">
            <a:spLocks noGrp="1"/>
          </p:cNvSpPr>
          <p:nvPr>
            <p:ph type="title"/>
          </p:nvPr>
        </p:nvSpPr>
        <p:spPr>
          <a:xfrm>
            <a:off x="597651" y="2694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Segoe Print" panose="02000600000000000000" pitchFamily="2" charset="0"/>
              </a:rPr>
              <a:t>Геометрическое изображение комплексных чисел</a:t>
            </a:r>
            <a:r>
              <a:rPr lang="ru-RU" sz="2400" b="0" dirty="0"/>
              <a:t> </a:t>
            </a:r>
            <a:endParaRPr sz="2400" b="0" dirty="0"/>
          </a:p>
        </p:txBody>
      </p:sp>
      <p:sp>
        <p:nvSpPr>
          <p:cNvPr id="836" name="Google Shape;836;p31"/>
          <p:cNvSpPr txBox="1">
            <a:spLocks noGrp="1"/>
          </p:cNvSpPr>
          <p:nvPr>
            <p:ph type="subTitle" idx="4294967295"/>
          </p:nvPr>
        </p:nvSpPr>
        <p:spPr>
          <a:xfrm>
            <a:off x="720000" y="1130449"/>
            <a:ext cx="7704000" cy="986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chemeClr val="bg1"/>
                </a:solidFill>
              </a:rPr>
              <a:t>Всякое комплексное число можно изобразить на плоскости </a:t>
            </a:r>
            <a:r>
              <a:rPr lang="en-US" sz="1600" b="0" i="1" dirty="0">
                <a:solidFill>
                  <a:srgbClr val="FF0000"/>
                </a:solidFill>
                <a:latin typeface="+mn-lt"/>
              </a:rPr>
              <a:t>XOY</a:t>
            </a:r>
            <a:r>
              <a:rPr lang="ru-RU" sz="1600" b="0" i="0" dirty="0">
                <a:solidFill>
                  <a:srgbClr val="00B0F0"/>
                </a:solidFill>
              </a:rPr>
              <a:t> </a:t>
            </a:r>
            <a:r>
              <a:rPr lang="ru-RU" sz="1600" b="0" i="0" dirty="0">
                <a:solidFill>
                  <a:schemeClr val="bg1"/>
                </a:solidFill>
              </a:rPr>
              <a:t>в виде точки 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A(a; b)</a:t>
            </a:r>
            <a:r>
              <a:rPr lang="ru-RU" sz="1600" b="0" dirty="0"/>
              <a:t>.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chemeClr val="bg1"/>
                </a:solidFill>
              </a:rPr>
              <a:t>Плоскость, на которой изображаются комплексные числа, называют </a:t>
            </a:r>
            <a:r>
              <a:rPr lang="ru-RU" sz="1600" dirty="0">
                <a:solidFill>
                  <a:schemeClr val="bg1"/>
                </a:solidFill>
              </a:rPr>
              <a:t>плоскостью </a:t>
            </a:r>
            <a:r>
              <a:rPr lang="ru-RU" sz="1600" dirty="0">
                <a:solidFill>
                  <a:srgbClr val="00B0F0"/>
                </a:solidFill>
              </a:rPr>
              <a:t>комплексной переменной</a:t>
            </a:r>
            <a:r>
              <a:rPr lang="ru-RU" sz="1600" b="0" i="0" dirty="0">
                <a:solidFill>
                  <a:schemeClr val="bg1"/>
                </a:solidFill>
              </a:rPr>
              <a:t>.</a:t>
            </a:r>
            <a:endParaRPr lang="en-US" sz="1600" b="0" i="0" dirty="0">
              <a:solidFill>
                <a:schemeClr val="bg1"/>
              </a:solidFill>
              <a:latin typeface="Times New Roman" pitchFamily="18" charset="0"/>
            </a:endParaRPr>
          </a:p>
          <a:p>
            <a:pPr marL="0" indent="0" algn="ctr">
              <a:buNone/>
            </a:pPr>
            <a:endParaRPr lang="ru-RU" sz="1600" b="0" dirty="0"/>
          </a:p>
          <a:p>
            <a:pPr marL="0" indent="0" algn="ctr">
              <a:buNone/>
            </a:pPr>
            <a:endParaRPr lang="en-US" sz="1600" b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ukta Light"/>
              <a:ea typeface="Mukta Light"/>
              <a:cs typeface="Mukta Light"/>
              <a:sym typeface="Mukta Light"/>
            </a:endParaRPr>
          </a:p>
        </p:txBody>
      </p:sp>
      <p:grpSp>
        <p:nvGrpSpPr>
          <p:cNvPr id="2" name="Group 1044">
            <a:extLst>
              <a:ext uri="{FF2B5EF4-FFF2-40B4-BE49-F238E27FC236}">
                <a16:creationId xmlns:a16="http://schemas.microsoft.com/office/drawing/2014/main" id="{83C0C3A0-82B4-1911-95E8-8EE224C33DDC}"/>
              </a:ext>
            </a:extLst>
          </p:cNvPr>
          <p:cNvGrpSpPr>
            <a:grpSpLocks/>
          </p:cNvGrpSpPr>
          <p:nvPr/>
        </p:nvGrpSpPr>
        <p:grpSpPr bwMode="auto">
          <a:xfrm>
            <a:off x="125260" y="2267722"/>
            <a:ext cx="2511425" cy="1970087"/>
            <a:chOff x="468" y="1675"/>
            <a:chExt cx="1582" cy="1241"/>
          </a:xfrm>
        </p:grpSpPr>
        <p:sp>
          <p:nvSpPr>
            <p:cNvPr id="3" name="Line 1039">
              <a:extLst>
                <a:ext uri="{FF2B5EF4-FFF2-40B4-BE49-F238E27FC236}">
                  <a16:creationId xmlns:a16="http://schemas.microsoft.com/office/drawing/2014/main" id="{2F30F4DB-B2CA-6FC2-90E1-EE4747DC5D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" y="2556"/>
              <a:ext cx="1554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miter lim="800000"/>
              <a:headEnd/>
              <a:tailEnd type="triangle" w="med" len="lg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4" name="Line 1040">
              <a:extLst>
                <a:ext uri="{FF2B5EF4-FFF2-40B4-BE49-F238E27FC236}">
                  <a16:creationId xmlns:a16="http://schemas.microsoft.com/office/drawing/2014/main" id="{6D4FCAE9-942B-5829-64EA-509248AFA2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8" y="1758"/>
              <a:ext cx="0" cy="1158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miter lim="800000"/>
              <a:headEnd/>
              <a:tailEnd type="triangle" w="med" len="lg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5" name="Rectangle 1041">
              <a:extLst>
                <a:ext uri="{FF2B5EF4-FFF2-40B4-BE49-F238E27FC236}">
                  <a16:creationId xmlns:a16="http://schemas.microsoft.com/office/drawing/2014/main" id="{34F2F71D-3E21-7131-4A61-1394C06D2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" y="1675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993300"/>
                  </a:solidFill>
                  <a:latin typeface="+mn-lt"/>
                </a:rPr>
                <a:t>y</a:t>
              </a:r>
              <a:endParaRPr lang="ru-RU" dirty="0">
                <a:solidFill>
                  <a:srgbClr val="993300"/>
                </a:solidFill>
                <a:latin typeface="+mn-lt"/>
              </a:endParaRPr>
            </a:p>
          </p:txBody>
        </p:sp>
        <p:sp>
          <p:nvSpPr>
            <p:cNvPr id="6" name="Rectangle 1042">
              <a:extLst>
                <a:ext uri="{FF2B5EF4-FFF2-40B4-BE49-F238E27FC236}">
                  <a16:creationId xmlns:a16="http://schemas.microsoft.com/office/drawing/2014/main" id="{80493151-5477-8FD4-601F-A44AD3FF6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" y="2539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ru-RU">
                  <a:solidFill>
                    <a:srgbClr val="993300"/>
                  </a:solidFill>
                </a:rPr>
                <a:t>0</a:t>
              </a:r>
            </a:p>
          </p:txBody>
        </p:sp>
        <p:sp>
          <p:nvSpPr>
            <p:cNvPr id="7" name="Rectangle 1043">
              <a:extLst>
                <a:ext uri="{FF2B5EF4-FFF2-40B4-BE49-F238E27FC236}">
                  <a16:creationId xmlns:a16="http://schemas.microsoft.com/office/drawing/2014/main" id="{9113A4FB-21D4-05C5-1BFD-24E7A7994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" y="2545"/>
              <a:ext cx="205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ru-RU" dirty="0" err="1">
                  <a:solidFill>
                    <a:srgbClr val="FF0000"/>
                  </a:solidFill>
                  <a:latin typeface="+mn-lt"/>
                </a:rPr>
                <a:t>х</a:t>
              </a:r>
              <a:endParaRPr lang="ru-RU" dirty="0">
                <a:solidFill>
                  <a:srgbClr val="FF0000"/>
                </a:solidFill>
                <a:latin typeface="+mn-lt"/>
              </a:endParaRPr>
            </a:p>
          </p:txBody>
        </p:sp>
      </p:grpSp>
      <p:sp>
        <p:nvSpPr>
          <p:cNvPr id="8" name="Line 1059">
            <a:extLst>
              <a:ext uri="{FF2B5EF4-FFF2-40B4-BE49-F238E27FC236}">
                <a16:creationId xmlns:a16="http://schemas.microsoft.com/office/drawing/2014/main" id="{3EE7C293-905F-CDE0-E912-D6B4F6191A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5099" y="3109084"/>
            <a:ext cx="838233" cy="54847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9" name="Line 1052">
            <a:extLst>
              <a:ext uri="{FF2B5EF4-FFF2-40B4-BE49-F238E27FC236}">
                <a16:creationId xmlns:a16="http://schemas.microsoft.com/office/drawing/2014/main" id="{56B1934E-DC7A-0D86-494A-7D3C1C114B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49244" y="3077335"/>
            <a:ext cx="857250" cy="9525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0" name="Line 1052">
            <a:extLst>
              <a:ext uri="{FF2B5EF4-FFF2-40B4-BE49-F238E27FC236}">
                <a16:creationId xmlns:a16="http://schemas.microsoft.com/office/drawing/2014/main" id="{9DCFDFC0-8273-6F36-E4AD-53F7314820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98524" y="3026603"/>
            <a:ext cx="33162" cy="639706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1" name="Rectangle 1046">
            <a:extLst>
              <a:ext uri="{FF2B5EF4-FFF2-40B4-BE49-F238E27FC236}">
                <a16:creationId xmlns:a16="http://schemas.microsoft.com/office/drawing/2014/main" id="{061B8C6D-5284-5F22-3DD2-317B162E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904" y="2814623"/>
            <a:ext cx="6463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+mn-lt"/>
              </a:rPr>
              <a:t>A(a; b)</a:t>
            </a:r>
            <a:endParaRPr lang="ru-RU" sz="1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" name="Rectangle 1054">
            <a:extLst>
              <a:ext uri="{FF2B5EF4-FFF2-40B4-BE49-F238E27FC236}">
                <a16:creationId xmlns:a16="http://schemas.microsoft.com/office/drawing/2014/main" id="{6650E6EE-CF69-39D0-2E46-1C0810FE8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099" y="2966208"/>
            <a:ext cx="2696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+mn-lt"/>
              </a:rPr>
              <a:t>b</a:t>
            </a:r>
            <a:endParaRPr lang="ru-RU" sz="1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Rectangle 1053">
            <a:extLst>
              <a:ext uri="{FF2B5EF4-FFF2-40B4-BE49-F238E27FC236}">
                <a16:creationId xmlns:a16="http://schemas.microsoft.com/office/drawing/2014/main" id="{B250362F-4BDF-CDF6-84B9-6BBBB46E1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443" y="3704000"/>
            <a:ext cx="2696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+mn-lt"/>
              </a:rPr>
              <a:t>a</a:t>
            </a:r>
            <a:endParaRPr lang="ru-RU" sz="1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Rectangle 1055">
            <a:extLst>
              <a:ext uri="{FF2B5EF4-FFF2-40B4-BE49-F238E27FC236}">
                <a16:creationId xmlns:a16="http://schemas.microsoft.com/office/drawing/2014/main" id="{4686051A-6828-7EAF-CA55-96C568E6B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884" y="2060776"/>
            <a:ext cx="49911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600" b="0" i="0" dirty="0">
                <a:solidFill>
                  <a:schemeClr val="bg1"/>
                </a:solidFill>
                <a:cs typeface="Mukta" panose="020B0604020202020204" charset="0"/>
              </a:rPr>
              <a:t>Точкам, лежащим на оси </a:t>
            </a:r>
            <a:r>
              <a:rPr lang="en-US" sz="1600" b="0" dirty="0">
                <a:solidFill>
                  <a:srgbClr val="FF0000"/>
                </a:solidFill>
                <a:latin typeface="Mukta" panose="020B0604020202020204" charset="0"/>
                <a:cs typeface="Mukta" panose="020B0604020202020204" charset="0"/>
              </a:rPr>
              <a:t>OX</a:t>
            </a:r>
            <a:r>
              <a:rPr lang="ru-RU" sz="1600" b="0" i="0" dirty="0">
                <a:solidFill>
                  <a:schemeClr val="bg1"/>
                </a:solidFill>
                <a:cs typeface="Mukta" panose="020B0604020202020204" charset="0"/>
              </a:rPr>
              <a:t>, соответствуют действительные числа  </a:t>
            </a:r>
            <a:r>
              <a:rPr lang="ru-RU" sz="1600" b="0" i="0" dirty="0">
                <a:solidFill>
                  <a:schemeClr val="bg1"/>
                </a:solidFill>
                <a:latin typeface="+mn-lt"/>
                <a:cs typeface="Mukta" panose="020B0604020202020204" charset="0"/>
              </a:rPr>
              <a:t>(</a:t>
            </a:r>
            <a:r>
              <a:rPr lang="en-US" sz="1600" b="0" dirty="0">
                <a:solidFill>
                  <a:srgbClr val="FF0000"/>
                </a:solidFill>
                <a:latin typeface="Mukta" panose="020B0604020202020204" charset="0"/>
                <a:cs typeface="Mukta" panose="020B0604020202020204" charset="0"/>
              </a:rPr>
              <a:t>b = 0</a:t>
            </a:r>
            <a:r>
              <a:rPr lang="en-US" sz="1600" b="0" i="0" dirty="0">
                <a:solidFill>
                  <a:schemeClr val="bg1"/>
                </a:solidFill>
                <a:latin typeface="Mukta" panose="020B0604020202020204" charset="0"/>
                <a:cs typeface="Mukta" panose="020B0604020202020204" charset="0"/>
              </a:rPr>
              <a:t>)</a:t>
            </a:r>
            <a:r>
              <a:rPr lang="ru-RU" sz="1600" b="0" i="0" dirty="0">
                <a:solidFill>
                  <a:schemeClr val="bg1"/>
                </a:solidFill>
                <a:cs typeface="Mukta" panose="020B0604020202020204" charset="0"/>
              </a:rPr>
              <a:t>, поэтому ось </a:t>
            </a:r>
            <a:r>
              <a:rPr lang="en-US" sz="1600" b="0" dirty="0">
                <a:solidFill>
                  <a:srgbClr val="FF0000"/>
                </a:solidFill>
                <a:latin typeface="Mukta" panose="020B0604020202020204" charset="0"/>
                <a:cs typeface="Mukta" panose="020B0604020202020204" charset="0"/>
              </a:rPr>
              <a:t>OX</a:t>
            </a:r>
            <a:r>
              <a:rPr lang="ru-RU" sz="1600" b="0" i="0" dirty="0">
                <a:solidFill>
                  <a:schemeClr val="bg1"/>
                </a:solidFill>
                <a:cs typeface="Mukta" panose="020B0604020202020204" charset="0"/>
              </a:rPr>
              <a:t> называют </a:t>
            </a:r>
            <a:r>
              <a:rPr lang="ru-RU" sz="1600" dirty="0">
                <a:solidFill>
                  <a:srgbClr val="00B0F0"/>
                </a:solidFill>
                <a:cs typeface="Mukta" panose="020B0604020202020204" charset="0"/>
              </a:rPr>
              <a:t>действительной осью</a:t>
            </a:r>
            <a:r>
              <a:rPr lang="ru-RU" sz="1600" b="0" i="0" dirty="0">
                <a:solidFill>
                  <a:schemeClr val="bg1"/>
                </a:solidFill>
                <a:cs typeface="Mukta" panose="020B0604020202020204" charset="0"/>
              </a:rPr>
              <a:t>.</a:t>
            </a:r>
            <a:endParaRPr lang="en-US" sz="1600" b="0" i="0" dirty="0">
              <a:solidFill>
                <a:schemeClr val="bg1"/>
              </a:solidFill>
              <a:latin typeface="Mukta" panose="020B0604020202020204" charset="0"/>
              <a:cs typeface="Mukta" panose="020B0604020202020204" charset="0"/>
            </a:endParaRPr>
          </a:p>
        </p:txBody>
      </p:sp>
      <p:sp>
        <p:nvSpPr>
          <p:cNvPr id="15" name="Rectangle 1056">
            <a:extLst>
              <a:ext uri="{FF2B5EF4-FFF2-40B4-BE49-F238E27FC236}">
                <a16:creationId xmlns:a16="http://schemas.microsoft.com/office/drawing/2014/main" id="{C55E46E2-9175-AB3C-6E7B-2D6461A54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884" y="2926882"/>
            <a:ext cx="51776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chemeClr val="bg1"/>
                </a:solidFill>
              </a:rPr>
              <a:t>Точкам, лежащим на оси 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OY</a:t>
            </a:r>
            <a:r>
              <a:rPr lang="ru-RU" sz="1600" b="0" i="0" dirty="0">
                <a:solidFill>
                  <a:schemeClr val="bg1"/>
                </a:solidFill>
              </a:rPr>
              <a:t>, соответствуют чисто мнимые числа  (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a = 0</a:t>
            </a:r>
            <a:r>
              <a:rPr lang="en-US" sz="1600" b="0" i="0" dirty="0">
                <a:solidFill>
                  <a:schemeClr val="bg1"/>
                </a:solidFill>
              </a:rPr>
              <a:t>)</a:t>
            </a:r>
            <a:r>
              <a:rPr lang="ru-RU" sz="1600" b="0" i="0" dirty="0">
                <a:solidFill>
                  <a:schemeClr val="bg1"/>
                </a:solidFill>
              </a:rPr>
              <a:t>, поэтому ось 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OY</a:t>
            </a:r>
            <a:r>
              <a:rPr lang="en-US" sz="1600" b="0" dirty="0">
                <a:solidFill>
                  <a:schemeClr val="bg1"/>
                </a:solidFill>
              </a:rPr>
              <a:t> </a:t>
            </a:r>
            <a:r>
              <a:rPr lang="ru-RU" sz="1600" b="0" i="0" dirty="0">
                <a:solidFill>
                  <a:schemeClr val="bg1"/>
                </a:solidFill>
              </a:rPr>
              <a:t> называют </a:t>
            </a:r>
            <a:r>
              <a:rPr lang="ru-RU" sz="1600" dirty="0">
                <a:solidFill>
                  <a:srgbClr val="00B0F0"/>
                </a:solidFill>
              </a:rPr>
              <a:t>мнимой осью</a:t>
            </a:r>
            <a:r>
              <a:rPr lang="ru-RU" sz="1600" b="0" i="0" dirty="0">
                <a:solidFill>
                  <a:schemeClr val="bg1"/>
                </a:solidFill>
              </a:rPr>
              <a:t>.</a:t>
            </a:r>
            <a:endParaRPr lang="en-US" sz="1600" b="0" i="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6" name="Rectangle 1057">
            <a:extLst>
              <a:ext uri="{FF2B5EF4-FFF2-40B4-BE49-F238E27FC236}">
                <a16:creationId xmlns:a16="http://schemas.microsoft.com/office/drawing/2014/main" id="{2548F608-0DEA-29E0-9365-F6E3650E6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904" y="4027167"/>
            <a:ext cx="70082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chemeClr val="bg1"/>
                </a:solidFill>
              </a:rPr>
              <a:t>Иногда удобно считать геометрическим изображением комплексного числа 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z</a:t>
            </a:r>
            <a:r>
              <a:rPr lang="ru-RU" sz="1600" b="0" i="0" dirty="0">
                <a:solidFill>
                  <a:schemeClr val="bg1"/>
                </a:solidFill>
              </a:rPr>
              <a:t> вектор </a:t>
            </a:r>
            <a:endParaRPr lang="en-US" sz="1600" b="0" i="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2"/>
          <p:cNvSpPr txBox="1">
            <a:spLocks noGrp="1"/>
          </p:cNvSpPr>
          <p:nvPr>
            <p:ph type="title"/>
          </p:nvPr>
        </p:nvSpPr>
        <p:spPr>
          <a:xfrm>
            <a:off x="494620" y="108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Segoe Print" panose="02000600000000000000" pitchFamily="2" charset="0"/>
              </a:rPr>
              <a:t> Решение </a:t>
            </a:r>
            <a:r>
              <a:rPr lang="ru-RU" b="0" dirty="0"/>
              <a:t> </a:t>
            </a:r>
            <a:endParaRPr b="0" dirty="0"/>
          </a:p>
        </p:txBody>
      </p:sp>
      <p:sp>
        <p:nvSpPr>
          <p:cNvPr id="848" name="Google Shape;848;p32"/>
          <p:cNvSpPr/>
          <p:nvPr/>
        </p:nvSpPr>
        <p:spPr>
          <a:xfrm>
            <a:off x="717438" y="3471000"/>
            <a:ext cx="16956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2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849" name="Google Shape;849;p32"/>
          <p:cNvSpPr/>
          <p:nvPr/>
        </p:nvSpPr>
        <p:spPr>
          <a:xfrm>
            <a:off x="2721938" y="3471000"/>
            <a:ext cx="16956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2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850" name="Google Shape;850;p32"/>
          <p:cNvSpPr/>
          <p:nvPr/>
        </p:nvSpPr>
        <p:spPr>
          <a:xfrm>
            <a:off x="4726438" y="3471000"/>
            <a:ext cx="16956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2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851" name="Google Shape;851;p32"/>
          <p:cNvSpPr/>
          <p:nvPr/>
        </p:nvSpPr>
        <p:spPr>
          <a:xfrm>
            <a:off x="6730938" y="3471000"/>
            <a:ext cx="16956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2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2" name="Google Shape;852;p32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213312" y="759656"/>
                <a:ext cx="8624417" cy="403110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1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11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1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2−3ⅈ</m:t>
                              </m:r>
                            </m:e>
                          </m:d>
                          <m:d>
                            <m:dPr>
                              <m:ctrlPr>
                                <a:rPr lang="ru-RU" sz="11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100" i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parajita" panose="02020603050405020304" pitchFamily="18" charset="0"/>
                                </a:rPr>
                                <m:t>−6+5ⅈ</m:t>
                              </m:r>
                            </m:e>
                          </m:d>
                        </m:num>
                        <m:den>
                          <m:r>
                            <a:rPr lang="ru-RU" sz="11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1−ⅈ</m:t>
                          </m:r>
                        </m:den>
                      </m:f>
                      <m:r>
                        <a:rPr lang="ru-RU" sz="1100" i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parajita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1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1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8−7ⅈ</m:t>
                          </m:r>
                        </m:num>
                        <m:den>
                          <m:r>
                            <a:rPr lang="ru-RU" sz="1100" i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parajita" panose="02020603050405020304" pitchFamily="18" charset="0"/>
                            </a:rPr>
                            <m:t>6+8ⅈ</m:t>
                          </m:r>
                        </m:den>
                      </m:f>
                    </m:oMath>
                  </m:oMathPara>
                </a14:m>
                <a:br>
                  <a:rPr lang="ru-RU" sz="14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</a:br>
                <a:r>
                  <a:rPr lang="ru-RU" sz="14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Чтобы выполнить указанные действия над комплексными числами в алгебраической форме, давайте разделим и добавим два выражения:</a:t>
                </a:r>
                <a:endParaRPr lang="en-US" sz="1400" dirty="0">
                  <a:latin typeface="Calibri Light" panose="020F0302020204030204" pitchFamily="34" charset="0"/>
                  <a:ea typeface="Mukta Light"/>
                  <a:cs typeface="Calibri Light" panose="020F0302020204030204" pitchFamily="34" charset="0"/>
                  <a:sym typeface="Mukta Light"/>
                </a:endParaRPr>
              </a:p>
              <a:p>
                <a:pPr marL="0" lvl="0" indent="0">
                  <a:buNone/>
                </a:pPr>
                <a:r>
                  <a:rPr lang="ru-RU" sz="14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Выражение 1: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2−3ⅈ</m:t>
                            </m:r>
                          </m:e>
                        </m:d>
                        <m:d>
                          <m:d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−6+5ⅈ</m:t>
                            </m:r>
                          </m:e>
                        </m:d>
                      </m:num>
                      <m:den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1−ⅈ</m:t>
                        </m:r>
                      </m:den>
                    </m:f>
                  </m:oMath>
                </a14:m>
                <a:endParaRPr lang="ru-RU" sz="1400" dirty="0">
                  <a:latin typeface="Calibri Light" panose="020F0302020204030204" pitchFamily="34" charset="0"/>
                  <a:ea typeface="Mukta Light"/>
                  <a:cs typeface="Calibri Light" panose="020F0302020204030204" pitchFamily="34" charset="0"/>
                  <a:sym typeface="Mukta Light"/>
                </a:endParaRPr>
              </a:p>
              <a:p>
                <a:pPr marL="0" lvl="0" indent="0">
                  <a:buNone/>
                </a:pPr>
                <a:endParaRPr lang="ru-RU" sz="1400" dirty="0">
                  <a:latin typeface="Calibri Light" panose="020F0302020204030204" pitchFamily="34" charset="0"/>
                  <a:ea typeface="Mukta Light"/>
                  <a:cs typeface="Calibri Light" panose="020F0302020204030204" pitchFamily="34" charset="0"/>
                  <a:sym typeface="Mukta Light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1. </a:t>
                </a:r>
                <a:r>
                  <a:rPr lang="ru-RU" sz="14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Умножение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2−3ⅈ</m:t>
                        </m:r>
                      </m:e>
                    </m:d>
                  </m:oMath>
                </a14:m>
                <a:r>
                  <a:rPr lang="ru-RU" sz="14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 на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dPr>
                      <m:e>
                        <m:r>
                          <a:rPr lang="ar-AE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ar-AE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6</m:t>
                        </m:r>
                        <m:r>
                          <a:rPr lang="ar-AE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ar-AE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5</m:t>
                        </m:r>
                        <m:r>
                          <a:rPr lang="ar-AE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</m:t>
                        </m:r>
                      </m:e>
                    </m:d>
                    <m:r>
                      <a:rPr lang="ru-RU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:</m:t>
                    </m:r>
                  </m:oMath>
                </a14:m>
                <a:endParaRPr lang="ru-RU" sz="1400" b="0" dirty="0">
                  <a:solidFill>
                    <a:schemeClr val="bg1"/>
                  </a:solidFill>
                  <a:latin typeface="Calibri Light" panose="020F0302020204030204" pitchFamily="34" charset="0"/>
                  <a:ea typeface="Calibri" panose="020F0502020204030204" pitchFamily="34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r>
                  <a:rPr lang="nn-NO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(2-3i) * (-6+5i) = 2*(-6) + 2*5i - 3i*(-6) - 3i*5i</a:t>
                </a:r>
                <a:r>
                  <a:rPr lang="ru-RU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 </a:t>
                </a:r>
                <a:r>
                  <a:rPr lang="nn-NO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= -12 + 10i + 18i - 15i^2</a:t>
                </a:r>
                <a:r>
                  <a:rPr lang="ru-RU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 </a:t>
                </a:r>
                <a:r>
                  <a:rPr lang="nn-NO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= -12 + 10i + 18i + 15</a:t>
                </a:r>
                <a:r>
                  <a:rPr lang="ru-RU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 </a:t>
                </a:r>
                <a:r>
                  <a:rPr lang="nn-NO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= 3 + 28i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4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2. </a:t>
                </a:r>
                <a:r>
                  <a:rPr lang="ru-RU" sz="14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Деление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2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3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ⅈ</m:t>
                            </m:r>
                          </m:e>
                        </m:d>
                        <m:d>
                          <m:d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6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5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ⅈ</m:t>
                            </m:r>
                          </m:e>
                        </m:d>
                      </m:num>
                      <m:den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−ⅈ</m:t>
                        </m:r>
                      </m:den>
                    </m:f>
                  </m:oMath>
                </a14:m>
                <a:r>
                  <a:rPr lang="en-US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400" dirty="0">
                    <a:solidFill>
                      <a:schemeClr val="bg1"/>
                    </a:solidFill>
                    <a:effectLst/>
                    <a:ea typeface="Calibri" panose="020F0502020204030204" pitchFamily="34" charset="0"/>
                    <a:cs typeface="Aparajita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2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3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ⅈ</m:t>
                            </m:r>
                          </m:e>
                        </m:d>
                        <m:d>
                          <m:d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6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5</m:t>
                            </m:r>
                            <m:r>
                              <a:rPr lang="ru-RU" sz="16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ⅈ</m:t>
                            </m:r>
                          </m:e>
                        </m:d>
                      </m:num>
                      <m:den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−ⅈ</m:t>
                        </m:r>
                      </m:den>
                    </m:f>
                  </m:oMath>
                </a14:m>
                <a:r>
                  <a:rPr lang="ru-RU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</m:t>
                        </m:r>
                        <m:r>
                          <a:rPr lang="ru-RU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28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−ⅈ</m:t>
                        </m:r>
                      </m:den>
                    </m:f>
                  </m:oMath>
                </a14:m>
                <a:r>
                  <a:rPr lang="en-US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14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Чтобы выполнить деление комплексных чисел, мы умножаем числитель и знаменатель на комплексно сопряженное значение знаменателя:</a:t>
                </a:r>
                <a:endParaRPr lang="en-US" sz="1400" dirty="0">
                  <a:latin typeface="Calibri Light" panose="020F0302020204030204" pitchFamily="34" charset="0"/>
                  <a:ea typeface="Mukta Light"/>
                  <a:cs typeface="Calibri Light" panose="020F0302020204030204" pitchFamily="34" charset="0"/>
                  <a:sym typeface="Mukta Ligh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ru-RU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</m:t>
                        </m:r>
                        <m:r>
                          <a:rPr lang="ru-RU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28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)(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−ⅈ)(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</m:t>
                        </m:r>
                        <m: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28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28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</m:t>
                        </m:r>
                        <m: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28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28</m:t>
                        </m:r>
                      </m:num>
                      <m:den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(−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>
                    <a:latin typeface="Calibri Light" panose="020F0302020204030204" pitchFamily="34" charset="0"/>
                    <a:ea typeface="Mukta Light"/>
                    <a:cs typeface="Calibri Light" panose="020F0302020204030204" pitchFamily="34" charset="0"/>
                    <a:sym typeface="Mukta Ligh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25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31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400" dirty="0">
                  <a:latin typeface="Calibri Light" panose="020F0302020204030204" pitchFamily="34" charset="0"/>
                  <a:ea typeface="Mukta Light"/>
                  <a:cs typeface="Calibri Light" panose="020F0302020204030204" pitchFamily="34" charset="0"/>
                  <a:sym typeface="Mukt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ar-AE" sz="1400" dirty="0">
                  <a:latin typeface="Calibri Light" panose="020F0302020204030204" pitchFamily="34" charset="0"/>
                  <a:ea typeface="Mukta Light"/>
                  <a:cs typeface="Calibri Light" panose="020F0302020204030204" pitchFamily="34" charset="0"/>
                  <a:sym typeface="Mukta Light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latin typeface="Mukta Light"/>
                  <a:ea typeface="Mukta Light"/>
                  <a:cs typeface="Mukta Light"/>
                  <a:sym typeface="Mukta Light"/>
                </a:endParaRPr>
              </a:p>
            </p:txBody>
          </p:sp>
        </mc:Choice>
        <mc:Fallback xmlns="">
          <p:sp>
            <p:nvSpPr>
              <p:cNvPr id="852" name="Google Shape;852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213312" y="759656"/>
                <a:ext cx="8624417" cy="4031108"/>
              </a:xfrm>
              <a:prstGeom prst="rect">
                <a:avLst/>
              </a:prstGeom>
              <a:blipFill>
                <a:blip r:embed="rId3"/>
                <a:stretch>
                  <a:fillRect l="-424" r="-71" b="-10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7" name="Google Shape;857;p3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37786" y="406925"/>
                <a:ext cx="8805798" cy="45784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/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Теперь перейдем ко второму выражению: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Выражение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7</m:t>
                        </m:r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</m:t>
                        </m:r>
                      </m:num>
                      <m:den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6</m:t>
                        </m:r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ru-RU" sz="16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</m:t>
                        </m:r>
                      </m:den>
                    </m:f>
                  </m:oMath>
                </a14:m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Для деления на комплексное число, также </a:t>
                </a:r>
                <a:r>
                  <a:rPr lang="ru-RU" sz="1400" b="0" dirty="0" err="1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домножим</a:t>
                </a: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числитель и знаменатель на сопряжение знаменателя: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7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ⅈ)(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6</m:t>
                        </m:r>
                        <m:r>
                          <a:rPr lang="ru-RU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ⅈ)</m:t>
                        </m:r>
                      </m:num>
                      <m:den>
                        <m:r>
                          <a:rPr lang="ru-RU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6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ⅈ)</m:t>
                        </m:r>
                        <m:r>
                          <a:rPr lang="ru-RU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(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6</m:t>
                        </m:r>
                        <m:r>
                          <a:rPr lang="ru-RU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ru-RU" sz="16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ⅈ)</m:t>
                        </m:r>
                      </m:den>
                    </m:f>
                  </m:oMath>
                </a14:m>
                <a:r>
                  <a:rPr lang="ru-RU" sz="16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48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64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i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42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i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56</m:t>
                        </m:r>
                      </m:num>
                      <m:den>
                        <m:r>
                          <a:rPr lang="ru-RU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36</m:t>
                        </m:r>
                        <m:r>
                          <a:rPr lang="ru-RU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64</m:t>
                        </m:r>
                      </m:den>
                    </m:f>
                  </m:oMath>
                </a14:m>
                <a:r>
                  <a:rPr lang="en-US" sz="16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48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106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i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56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sz="16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106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100</m:t>
                        </m:r>
                      </m:den>
                    </m:f>
                  </m:oMath>
                </a14:m>
                <a:b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Теперь сложим полученные результаты:</a:t>
                </a:r>
                <a:b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25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31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106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sz="16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1250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1550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106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sz="16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1258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1444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10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sz="16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314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.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5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361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25</m:t>
                        </m:r>
                      </m:den>
                    </m:f>
                  </m:oMath>
                </a14:m>
                <a:b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Итак, результатом вычисления выражения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2</m:t>
                            </m:r>
                            <m:r>
                              <a:rPr lang="ru-RU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r>
                              <a:rPr lang="ru-RU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3</m:t>
                            </m:r>
                            <m:r>
                              <a:rPr lang="ru-RU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ⅈ</m:t>
                            </m:r>
                          </m:e>
                        </m:d>
                        <m:d>
                          <m:d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−</m:t>
                            </m:r>
                            <m:r>
                              <a:rPr lang="ru-RU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6</m:t>
                            </m:r>
                            <m:r>
                              <a:rPr lang="ru-RU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+</m:t>
                            </m:r>
                            <m:r>
                              <a:rPr lang="ru-RU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5</m:t>
                            </m:r>
                            <m:r>
                              <a:rPr lang="ru-RU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parajita" panose="02020603050405020304" pitchFamily="18" charset="0"/>
                              </a:rPr>
                              <m:t>ⅈ</m:t>
                            </m:r>
                          </m:e>
                        </m:d>
                      </m:num>
                      <m:den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1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−ⅈ</m:t>
                        </m:r>
                      </m:den>
                    </m:f>
                    <m:r>
                      <a:rPr lang="ru-RU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7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</m:t>
                        </m:r>
                      </m:num>
                      <m:den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6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+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8</m:t>
                        </m:r>
                        <m:r>
                          <a:rPr lang="ru-RU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ⅈ</m:t>
                        </m:r>
                      </m:den>
                    </m:f>
                    <m:r>
                      <a:rPr lang="ru-RU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parajita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является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314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.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5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−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361</m:t>
                        </m:r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parajita" panose="02020603050405020304" pitchFamily="18" charset="0"/>
                          </a:rPr>
                          <m:t>25</m:t>
                        </m:r>
                      </m:den>
                    </m:f>
                  </m:oMath>
                </a14:m>
                <a:r>
                  <a:rPr lang="ru-RU" sz="16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</a:t>
                </a: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Общий вывод о действиях над комплексными числами в алгебраической форме заключается в использовании алгебраических операций (сложение, вычитание, умножение, деление) для оперирования как вещественными, так и мнимыми частями комплексных чисел. При выполнении операций умножения и деления на комплексные числа, у сопряженного числа знаменатель </a:t>
                </a:r>
                <a:r>
                  <a:rPr lang="ru-RU" sz="1400" b="0" dirty="0" err="1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домножается</a:t>
                </a:r>
                <a:r>
                  <a:rPr lang="ru-RU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на сопряженное число, чтобы избежать мнимой единицы i в знаменателе.</a:t>
                </a:r>
                <a:br>
                  <a:rPr lang="en-US" sz="1400" b="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sz="1400" b="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57" name="Google Shape;857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786" y="406925"/>
                <a:ext cx="8805798" cy="4578434"/>
              </a:xfrm>
              <a:prstGeom prst="rect">
                <a:avLst/>
              </a:prstGeom>
              <a:blipFill>
                <a:blip r:embed="rId3"/>
                <a:stretch>
                  <a:fillRect l="-208" r="-277" b="-15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Picture 16" descr="Информационные технологии ">
            <a:extLst>
              <a:ext uri="{FF2B5EF4-FFF2-40B4-BE49-F238E27FC236}">
                <a16:creationId xmlns:a16="http://schemas.microsoft.com/office/drawing/2014/main" id="{7F0D09C5-3545-FD7D-7407-CE39EAA1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3644">
            <a:off x="241924" y="501548"/>
            <a:ext cx="956153" cy="95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50D3BA1-C63A-0940-5206-36CBE6E3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Segoe Print" panose="02000600000000000000" pitchFamily="2" charset="0"/>
              </a:rPr>
              <a:t>  </a:t>
            </a:r>
            <a:r>
              <a:rPr lang="ru-RU" sz="2800" b="0" dirty="0">
                <a:latin typeface="Segoe Print" panose="02000600000000000000" pitchFamily="2" charset="0"/>
              </a:rPr>
              <a:t>Вывод по выполненной работе  </a:t>
            </a:r>
            <a:endParaRPr lang="ru-R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90BE7-441C-4CF5-387B-31184BD49A14}"/>
              </a:ext>
            </a:extLst>
          </p:cNvPr>
          <p:cNvSpPr txBox="1"/>
          <p:nvPr/>
        </p:nvSpPr>
        <p:spPr>
          <a:xfrm>
            <a:off x="354169" y="1771531"/>
            <a:ext cx="84356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Алгебраическая форма комплексных чисел удобна для выполнения операций сложения, вычитания, умножения и деления. Она представляет число в виде суммы вещественной и мнимой частей. При сложении и вычитании складываются или вычитаются соответствующие части. Умножение сводится к умножению и сложению частей, а деление - к умножению на сопряженное значение знаменателя. Алгебраическая форма соответствует арифметическим действиям с вещественными числами, но не позволяет наглядно представить геометрический смысл числа. Она широко применяется в математике, физике, инженерии и информатике для решения задач.</a:t>
            </a:r>
          </a:p>
        </p:txBody>
      </p:sp>
      <p:pic>
        <p:nvPicPr>
          <p:cNvPr id="4116" name="Picture 20" descr="Экзамен ">
            <a:extLst>
              <a:ext uri="{FF2B5EF4-FFF2-40B4-BE49-F238E27FC236}">
                <a16:creationId xmlns:a16="http://schemas.microsoft.com/office/drawing/2014/main" id="{F5F6FC1E-764B-5DF7-E31C-B568CD034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350" y="3371969"/>
            <a:ext cx="1653434" cy="16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22761"/>
      </p:ext>
    </p:extLst>
  </p:cSld>
  <p:clrMapOvr>
    <a:masterClrMapping/>
  </p:clrMapOvr>
</p:sld>
</file>

<file path=ppt/theme/theme1.xml><?xml version="1.0" encoding="utf-8"?>
<a:theme xmlns:a="http://schemas.openxmlformats.org/drawingml/2006/main" name="Math Workshop for Kids infographics by Slidesgo">
  <a:themeElements>
    <a:clrScheme name="Simple Light">
      <a:dk1>
        <a:srgbClr val="27485A"/>
      </a:dk1>
      <a:lt1>
        <a:srgbClr val="FFFFFF"/>
      </a:lt1>
      <a:dk2>
        <a:srgbClr val="3F798D"/>
      </a:dk2>
      <a:lt2>
        <a:srgbClr val="FFEC9D"/>
      </a:lt2>
      <a:accent1>
        <a:srgbClr val="EDD56E"/>
      </a:accent1>
      <a:accent2>
        <a:srgbClr val="74E2ED"/>
      </a:accent2>
      <a:accent3>
        <a:srgbClr val="8D7DFF"/>
      </a:accent3>
      <a:accent4>
        <a:srgbClr val="BDB8FF"/>
      </a:accent4>
      <a:accent5>
        <a:srgbClr val="FA518F"/>
      </a:accent5>
      <a:accent6>
        <a:srgbClr val="D4145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3174</Words>
  <Application>Microsoft Office PowerPoint</Application>
  <PresentationFormat>Экран (16:9)</PresentationFormat>
  <Paragraphs>237</Paragraphs>
  <Slides>33</Slides>
  <Notes>12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17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53" baseType="lpstr">
      <vt:lpstr>Proxima Nova</vt:lpstr>
      <vt:lpstr>Mukta Light</vt:lpstr>
      <vt:lpstr>Times</vt:lpstr>
      <vt:lpstr>Univers Condensed Light</vt:lpstr>
      <vt:lpstr>Calibri Light</vt:lpstr>
      <vt:lpstr>Mukta</vt:lpstr>
      <vt:lpstr>Segoe Print</vt:lpstr>
      <vt:lpstr>Cambria Math</vt:lpstr>
      <vt:lpstr>Life Savers</vt:lpstr>
      <vt:lpstr>Arial</vt:lpstr>
      <vt:lpstr>Monotype Corsiva</vt:lpstr>
      <vt:lpstr>Seaford Display</vt:lpstr>
      <vt:lpstr>Times New Roman</vt:lpstr>
      <vt:lpstr>Lucida Calligraphy</vt:lpstr>
      <vt:lpstr>Proxima Nova Semibold</vt:lpstr>
      <vt:lpstr>Aptos Narrow</vt:lpstr>
      <vt:lpstr>Calibri</vt:lpstr>
      <vt:lpstr>Math Workshop for Kids infographics by Slidesgo</vt:lpstr>
      <vt:lpstr>Slidesgo Final Pages</vt:lpstr>
      <vt:lpstr>Формула</vt:lpstr>
      <vt:lpstr> Комплексные числа </vt:lpstr>
      <vt:lpstr>Титульный лист</vt:lpstr>
      <vt:lpstr>1. Действия над комплексными числами в алгебраической форме </vt:lpstr>
      <vt:lpstr>Теория  </vt:lpstr>
      <vt:lpstr>Презентация PowerPoint</vt:lpstr>
      <vt:lpstr>Геометрическое изображение комплексных чисел </vt:lpstr>
      <vt:lpstr> Решение  </vt:lpstr>
      <vt:lpstr>Теперь перейдем ко второму выражению:  Выражение 2: (8-7ⅈ)/(6+8ⅈ) Для деления на комплексное число, также домножим числитель и знаменатель на сопряжение знаменателя:  ((8-7ⅈ)(6-8ⅈ))/((6+8ⅈ)(6-8ⅈ))= (48-64i-42i-56)/(36+64) = (48-106i-56)/100 = (-8-106i)/100  Теперь сложим полученные результаты:  (-25+31i)/2+ (-8-106i)/100 = (-1250+1550i-8-106i)/100 = (-1258+1444i)/100 = (-314.5-361i)/25  Итак, результатом вычисления выражения (2-3ⅈ)(-6+5ⅈ)/(1-ⅈ)+(8-7ⅈ)/(6+8ⅈ)  является (-314.5-361i)/25.  Общий вывод о действиях над комплексными числами в алгебраической форме заключается в использовании алгебраических операций (сложение, вычитание, умножение, деление) для оперирования как вещественными, так и мнимыми частями комплексных чисел. При выполнении операций умножения и деления на комплексные числа, у сопряженного числа знаменатель домножается на сопряженное число, чтобы избежать мнимой единицы i в знаменателе. </vt:lpstr>
      <vt:lpstr>  Вывод по выполненной работе  </vt:lpstr>
      <vt:lpstr> 2. Действия над комплексными числами в тригонометрической форме</vt:lpstr>
      <vt:lpstr>Теория  </vt:lpstr>
      <vt:lpstr>Переход из алгебраической формы в тригонометрическую</vt:lpstr>
      <vt:lpstr>Презентация PowerPoint</vt:lpstr>
      <vt:lpstr>Действия над комплексными числами в тригонометрической форме</vt:lpstr>
      <vt:lpstr>Показательная форма комплексного числа </vt:lpstr>
      <vt:lpstr> Решение  </vt:lpstr>
      <vt:lpstr>Презентация PowerPoint</vt:lpstr>
      <vt:lpstr>Домнажаем числитель и знаменатель на сопряженное: (cos⁡〖(10π/3〗)+i 〖sin⁡(〗⁡〖10π/3〗))=(cos⁡〖(10π/3〗)-i 〖sin⁡(〗⁡〖10π/3〗)) где (cos⁡〖(10π/3〗)+i 〖sin⁡(〗⁡〖10π/3〗))(cos⁡〖(10π/3〗)-i 〖sin⁡(〗⁡〖10π/3〗))=〖sin〗^2⁡〖(10π/3〗)+i 〖〖cos〗^2⁡(〗⁡〖10π/3)〗  После применяем тождество: 〖sin〗^2⁡〖(a〗)+i 〖〖cos〗^2⁡(〗⁡〖a)〗=1   </vt:lpstr>
      <vt:lpstr>= (-64 〖sin 〗⁡〖4π/3〗  -64√3  〖cos 〗⁡〖4π/3〗+64√3 i sin⁡〖4π/3〗  -64i 〖cos 〗⁡〖4π/3〗)/(9√3) = (-64 〖sin 〗⁡〖4π/3〗  -64√3  〖cos 〗⁡〖4π/3〗)/(9√3) + (i(64√3  sin⁡〖4π/3〗  -64 〖cos 〗⁡〖4π/3〗))/(9√3) Таким образом тригонометрическая форма комплексного числа (-64 〖sin 〗⁡〖4π/3〗  -64√3  〖cos 〗⁡〖4π/3〗)/(9√3) + (i(64√3  sin⁡〖4π/3〗  -64 〖cos 〗⁡〖4π/3〗))/(9√3) имеет вид 〖z=r(cos〗⁡〖φ+i sin φ)〗 где a = 64/9 , b = - 64/(9√3), r = 128/(9√3), φ=-π/6  (128(cos⁡〖(-π/6)〗+i sin⁡〖(-π/6)〗))/(9√3) Экспоненциальная форма записи комплексного числа имеет вид z=r⋅ⅇ^ⅈφ, где  r = 128/(9√3), φ=-π/6 (128ⅇ^(-iπ/6))/(9√3) Из этого выходит (-64 〖sin 〗⁡〖4π/3〗  -64√3  〖cos 〗⁡〖4π/3〗)/(9√3) + (i(64√3  sin⁡〖4π/3〗  -64 〖cos 〗⁡〖4π/3〗))/(9√3) ⇔ (128(cos⁡〖(-π/6)〗+i sin⁡〖(-π/6)〗))/(9√3) ⇔ (128ⅇ^(-iπ/6))/(9√3)   </vt:lpstr>
      <vt:lpstr>Вывод по выполненной работе</vt:lpstr>
      <vt:lpstr>3. Решение биквадратных уравнений на множестве комплексных чисел </vt:lpstr>
      <vt:lpstr> Теория </vt:lpstr>
      <vt:lpstr>Решение биквадратных уравнений на множестве комплексных чисел:    - Пусть i^2=t. Тогда биквадратное уравнение может быть переписано в виде at^2+bt + c = 0.    - Решив это уравнение как обычное квадратное уравнение, получим два значения t_1  и t_2.    - Далее, найдем квадратный корень из t_1 и t_2  для получения значений x_1 и x_2.    - Так же обратим внимание, что при решении на множестве комплексных чисел возможны два корня для каждого t, поэтому общее решение будет состоять из четырех комплексных чисел.</vt:lpstr>
      <vt:lpstr> Решение </vt:lpstr>
      <vt:lpstr>Раскроем квадрат суммы, по известной формуле  〖a^2+2abi+(bi)〗^2  =2+6i ⇒ a^2 〖-b〗^2  +2abi =2+6i С лево от знака равно у нас получилось комплексное число действительная часть которого равна a^2 〖-b〗^2, а мнимая 2ab. Два комплексных числа равны друг другу если их действительные и мнимые части равны. То есть, {█(a^2-b^2=2@2ab=6)┤⇒  Решив систему из двух уравнений с двумя неизвестными a и b найдем z как решение данного биквадратного уравнения в виде a + bi ⇒ {█(a^2-b^2=2@ab=3)┤ ⇒ {█(〖(3/b)〗^2-b^2=2@a=3/b)┤  9/b^2   -b^2=2  〖-b〗^4-2b^2+9=0  b^4+2b^2-9=0  b^2=n  n^2+2n-9=0  n_1=-1+√10;  n_2=-1-√10 b^2=-1+√10  b_1  =√(-1+√10) ,〖 b〗_2  =√(1-√10)     </vt:lpstr>
      <vt:lpstr>Презентация PowerPoint</vt:lpstr>
      <vt:lpstr> Вывод </vt:lpstr>
      <vt:lpstr> Построение областей в комплексной плоскости </vt:lpstr>
      <vt:lpstr>Теория</vt:lpstr>
      <vt:lpstr>Решение</vt:lpstr>
      <vt:lpstr>Презентация PowerPoint</vt:lpstr>
      <vt:lpstr> Вывод </vt:lpstr>
      <vt:lpstr>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Комплексные числа  </dc:title>
  <cp:lastModifiedBy>Фарангиз Гафурова</cp:lastModifiedBy>
  <cp:revision>6</cp:revision>
  <dcterms:modified xsi:type="dcterms:W3CDTF">2023-12-12T18:02:52Z</dcterms:modified>
</cp:coreProperties>
</file>